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26"/>
  </p:notesMasterIdLst>
  <p:handoutMasterIdLst>
    <p:handoutMasterId r:id="rId27"/>
  </p:handoutMasterIdLst>
  <p:sldIdLst>
    <p:sldId id="278" r:id="rId5"/>
    <p:sldId id="282" r:id="rId6"/>
    <p:sldId id="1080" r:id="rId7"/>
    <p:sldId id="803" r:id="rId8"/>
    <p:sldId id="1091" r:id="rId9"/>
    <p:sldId id="1092" r:id="rId10"/>
    <p:sldId id="1085" r:id="rId11"/>
    <p:sldId id="1093" r:id="rId12"/>
    <p:sldId id="1088" r:id="rId13"/>
    <p:sldId id="1094" r:id="rId14"/>
    <p:sldId id="1095" r:id="rId15"/>
    <p:sldId id="1096" r:id="rId16"/>
    <p:sldId id="1097" r:id="rId17"/>
    <p:sldId id="1098" r:id="rId18"/>
    <p:sldId id="1099" r:id="rId19"/>
    <p:sldId id="360" r:id="rId20"/>
    <p:sldId id="1100" r:id="rId21"/>
    <p:sldId id="1101" r:id="rId22"/>
    <p:sldId id="1102" r:id="rId23"/>
    <p:sldId id="1103" r:id="rId24"/>
    <p:sldId id="346" r:id="rId25"/>
  </p:sldIdLst>
  <p:sldSz cx="12192000" cy="6858000"/>
  <p:notesSz cx="6645275" cy="9775825"/>
  <p:embeddedFontLst>
    <p:embeddedFont>
      <p:font typeface="Calibri" panose="020F0502020204030204" pitchFamily="34" charset="0"/>
      <p:regular r:id="rId28"/>
      <p:bold r:id="rId29"/>
      <p:italic r:id="rId30"/>
      <p:boldItalic r:id="rId31"/>
    </p:embeddedFont>
    <p:embeddedFont>
      <p:font typeface="Krana Fat B" panose="00000B00000000000000" pitchFamily="50" charset="0"/>
      <p:bold r:id="rId32"/>
    </p:embeddedFont>
    <p:embeddedFont>
      <p:font typeface="Montserrat" panose="00000500000000000000" pitchFamily="2" charset="0"/>
      <p:regular r:id="rId33"/>
      <p:bold r:id="rId34"/>
      <p:italic r:id="rId35"/>
      <p:boldItalic r:id="rId36"/>
    </p:embeddedFont>
  </p:embeddedFontLst>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77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row, Joshua" initials="BJ" lastIdx="30" clrIdx="0">
    <p:extLst>
      <p:ext uri="{19B8F6BF-5375-455C-9EA6-DF929625EA0E}">
        <p15:presenceInfo xmlns:p15="http://schemas.microsoft.com/office/powerpoint/2012/main" userId="S-1-5-21-3476036342-1731177862-1559577602-51474" providerId="AD"/>
      </p:ext>
    </p:extLst>
  </p:cmAuthor>
  <p:cmAuthor id="2" name="Singh, Vaishali" initials="SV" lastIdx="7" clrIdx="1">
    <p:extLst>
      <p:ext uri="{19B8F6BF-5375-455C-9EA6-DF929625EA0E}">
        <p15:presenceInfo xmlns:p15="http://schemas.microsoft.com/office/powerpoint/2012/main" userId="S-1-5-21-3476036342-1731177862-1559577602-155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50"/>
    <a:srgbClr val="09EDB8"/>
    <a:srgbClr val="F91258"/>
    <a:srgbClr val="7E007C"/>
    <a:srgbClr val="28CFF9"/>
    <a:srgbClr val="F3622C"/>
    <a:srgbClr val="31D3AE"/>
    <a:srgbClr val="F3F3F3"/>
    <a:srgbClr val="F4F4F4"/>
    <a:srgbClr val="3D6E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34" autoAdjust="0"/>
    <p:restoredTop sz="72308" autoAdjust="0"/>
  </p:normalViewPr>
  <p:slideViewPr>
    <p:cSldViewPr snapToGrid="0" snapToObjects="1" showGuides="1">
      <p:cViewPr varScale="1">
        <p:scale>
          <a:sx n="45" d="100"/>
          <a:sy n="45" d="100"/>
        </p:scale>
        <p:origin x="1660" y="44"/>
      </p:cViewPr>
      <p:guideLst>
        <p:guide pos="3840"/>
        <p:guide orient="horz" pos="3770"/>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45" d="100"/>
          <a:sy n="45" d="100"/>
        </p:scale>
        <p:origin x="2788"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7.fntdata"/><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font" Target="fonts/font8.fntdata"/></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879725" cy="4905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763964" y="1"/>
            <a:ext cx="2879725" cy="490538"/>
          </a:xfrm>
          <a:prstGeom prst="rect">
            <a:avLst/>
          </a:prstGeom>
        </p:spPr>
        <p:txBody>
          <a:bodyPr vert="horz" lIns="91440" tIns="45720" rIns="91440" bIns="45720" rtlCol="0"/>
          <a:lstStyle>
            <a:lvl1pPr algn="r">
              <a:defRPr sz="1200"/>
            </a:lvl1pPr>
          </a:lstStyle>
          <a:p>
            <a:fld id="{86D088FE-3E68-47FE-8BA4-634CD34BABBC}" type="datetimeFigureOut">
              <a:rPr lang="en-GB" smtClean="0"/>
              <a:t>19/01/2023</a:t>
            </a:fld>
            <a:endParaRPr lang="en-GB"/>
          </a:p>
        </p:txBody>
      </p:sp>
      <p:sp>
        <p:nvSpPr>
          <p:cNvPr id="4" name="Footer Placeholder 3"/>
          <p:cNvSpPr>
            <a:spLocks noGrp="1"/>
          </p:cNvSpPr>
          <p:nvPr>
            <p:ph type="ftr" sz="quarter" idx="2"/>
          </p:nvPr>
        </p:nvSpPr>
        <p:spPr>
          <a:xfrm>
            <a:off x="1" y="9285289"/>
            <a:ext cx="2879725" cy="49053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763964" y="9285289"/>
            <a:ext cx="2879725" cy="490536"/>
          </a:xfrm>
          <a:prstGeom prst="rect">
            <a:avLst/>
          </a:prstGeom>
        </p:spPr>
        <p:txBody>
          <a:bodyPr vert="horz" lIns="91440" tIns="45720" rIns="91440" bIns="45720" rtlCol="0" anchor="b"/>
          <a:lstStyle>
            <a:lvl1pPr algn="r">
              <a:defRPr sz="1200"/>
            </a:lvl1pPr>
          </a:lstStyle>
          <a:p>
            <a:fld id="{29B31C5D-0DE0-4486-9782-41885BE58160}" type="slidenum">
              <a:rPr lang="en-GB" smtClean="0"/>
              <a:t>‹#›</a:t>
            </a:fld>
            <a:endParaRPr lang="en-GB"/>
          </a:p>
        </p:txBody>
      </p:sp>
    </p:spTree>
    <p:extLst>
      <p:ext uri="{BB962C8B-B14F-4D97-AF65-F5344CB8AC3E}">
        <p14:creationId xmlns:p14="http://schemas.microsoft.com/office/powerpoint/2010/main" val="299308254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sv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879619" cy="490489"/>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GB" dirty="0"/>
          </a:p>
        </p:txBody>
      </p:sp>
      <p:sp>
        <p:nvSpPr>
          <p:cNvPr id="3" name="Date Placeholder 2"/>
          <p:cNvSpPr>
            <a:spLocks noGrp="1"/>
          </p:cNvSpPr>
          <p:nvPr>
            <p:ph type="dt" idx="1"/>
          </p:nvPr>
        </p:nvSpPr>
        <p:spPr>
          <a:xfrm>
            <a:off x="3764119" y="0"/>
            <a:ext cx="2879619" cy="490489"/>
          </a:xfrm>
          <a:prstGeom prst="rect">
            <a:avLst/>
          </a:prstGeom>
        </p:spPr>
        <p:txBody>
          <a:bodyPr vert="horz" lIns="91440" tIns="45720" rIns="91440" bIns="45720" rtlCol="0"/>
          <a:lstStyle>
            <a:lvl1pPr algn="r">
              <a:defRPr sz="1200">
                <a:latin typeface="Montserrat" panose="00000500000000000000" pitchFamily="2" charset="0"/>
              </a:defRPr>
            </a:lvl1pPr>
          </a:lstStyle>
          <a:p>
            <a:fld id="{1D6B66C6-1E92-0F4E-A300-9D4ED1F0C23F}" type="datetimeFigureOut">
              <a:rPr lang="en-GB" smtClean="0"/>
              <a:pPr/>
              <a:t>19/01/2023</a:t>
            </a:fld>
            <a:endParaRPr lang="en-GB"/>
          </a:p>
        </p:txBody>
      </p:sp>
      <p:sp>
        <p:nvSpPr>
          <p:cNvPr id="4" name="Slide Image Placeholder 3"/>
          <p:cNvSpPr>
            <a:spLocks noGrp="1" noRot="1" noChangeAspect="1"/>
          </p:cNvSpPr>
          <p:nvPr>
            <p:ph type="sldImg" idx="2"/>
          </p:nvPr>
        </p:nvSpPr>
        <p:spPr>
          <a:xfrm>
            <a:off x="388938" y="1220788"/>
            <a:ext cx="5867400" cy="3300412"/>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64528" y="4704617"/>
            <a:ext cx="5316220" cy="384923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1" y="9285339"/>
            <a:ext cx="2879619" cy="490488"/>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GB"/>
          </a:p>
        </p:txBody>
      </p:sp>
      <p:sp>
        <p:nvSpPr>
          <p:cNvPr id="7" name="Slide Number Placeholder 6"/>
          <p:cNvSpPr>
            <a:spLocks noGrp="1"/>
          </p:cNvSpPr>
          <p:nvPr>
            <p:ph type="sldNum" sz="quarter" idx="5"/>
          </p:nvPr>
        </p:nvSpPr>
        <p:spPr>
          <a:xfrm>
            <a:off x="3764119" y="9285339"/>
            <a:ext cx="2879619" cy="490488"/>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548901C6-1DA1-FB44-ABEE-06A0FEB7738E}" type="slidenum">
              <a:rPr lang="en-GB" smtClean="0"/>
              <a:pPr/>
              <a:t>‹#›</a:t>
            </a:fld>
            <a:endParaRPr lang="en-GB"/>
          </a:p>
        </p:txBody>
      </p:sp>
    </p:spTree>
    <p:extLst>
      <p:ext uri="{BB962C8B-B14F-4D97-AF65-F5344CB8AC3E}">
        <p14:creationId xmlns:p14="http://schemas.microsoft.com/office/powerpoint/2010/main" val="122767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n-ea"/>
        <a:cs typeface="+mn-cs"/>
      </a:defRPr>
    </a:lvl1pPr>
    <a:lvl2pPr marL="457200" algn="l" defTabSz="914400" rtl="0" eaLnBrk="1" latinLnBrk="0" hangingPunct="1">
      <a:defRPr sz="1200" kern="1200">
        <a:solidFill>
          <a:schemeClr val="tx1"/>
        </a:solidFill>
        <a:latin typeface="Montserrat" panose="00000500000000000000" pitchFamily="2" charset="0"/>
        <a:ea typeface="+mn-ea"/>
        <a:cs typeface="+mn-cs"/>
      </a:defRPr>
    </a:lvl2pPr>
    <a:lvl3pPr marL="914400" algn="l" defTabSz="914400" rtl="0" eaLnBrk="1" latinLnBrk="0" hangingPunct="1">
      <a:defRPr sz="1200" kern="1200">
        <a:solidFill>
          <a:schemeClr val="tx1"/>
        </a:solidFill>
        <a:latin typeface="Montserrat" panose="00000500000000000000" pitchFamily="2" charset="0"/>
        <a:ea typeface="+mn-ea"/>
        <a:cs typeface="+mn-cs"/>
      </a:defRPr>
    </a:lvl3pPr>
    <a:lvl4pPr marL="1371600" algn="l" defTabSz="914400" rtl="0" eaLnBrk="1" latinLnBrk="0" hangingPunct="1">
      <a:defRPr sz="1200" kern="1200">
        <a:solidFill>
          <a:schemeClr val="tx1"/>
        </a:solidFill>
        <a:latin typeface="Montserrat" panose="00000500000000000000" pitchFamily="2" charset="0"/>
        <a:ea typeface="+mn-ea"/>
        <a:cs typeface="+mn-cs"/>
      </a:defRPr>
    </a:lvl4pPr>
    <a:lvl5pPr marL="1828800" algn="l" defTabSz="914400" rtl="0" eaLnBrk="1" latinLnBrk="0" hangingPunct="1">
      <a:defRPr sz="1200" kern="1200">
        <a:solidFill>
          <a:schemeClr val="tx1"/>
        </a:solidFill>
        <a:latin typeface="Montserrat" panose="000005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178267-E8D1-43C5-ACFD-88039C54A4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4F6C16-59BE-4F7D-958D-D4A86D644332}"/>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42232523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IF Statements</a:t>
            </a:r>
          </a:p>
          <a:p>
            <a:r>
              <a:rPr lang="en-GB" dirty="0"/>
              <a:t>Jinja2 allows you to use conditionals with your webpages so that there can be a condition that has to be met before the relevant information appears on the page.</a:t>
            </a:r>
          </a:p>
          <a:p>
            <a:endParaRPr lang="en-GB" dirty="0"/>
          </a:p>
          <a:p>
            <a:r>
              <a:rPr lang="en-GB" dirty="0"/>
              <a:t>If statements are code to be executed so they need to be surrounded by curly braces and percentage symbols.</a:t>
            </a:r>
          </a:p>
          <a:p>
            <a:endParaRPr lang="en-GB" dirty="0"/>
          </a:p>
          <a:p>
            <a:r>
              <a:rPr lang="en-GB" dirty="0"/>
              <a:t>Notice that there is an {% endif %}. This is needed to define the end of the statement as Jinja does not use indentation to denote code blocks such as loops and conditionals as Python does.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10</a:t>
            </a:fld>
            <a:endParaRPr lang="en-GB"/>
          </a:p>
        </p:txBody>
      </p:sp>
      <p:sp>
        <p:nvSpPr>
          <p:cNvPr id="7" name="Slide Image Placeholder 6">
            <a:extLst>
              <a:ext uri="{FF2B5EF4-FFF2-40B4-BE49-F238E27FC236}">
                <a16:creationId xmlns:a16="http://schemas.microsoft.com/office/drawing/2014/main" id="{348F9D7C-08E7-4F9C-9CC4-CBD3121BED33}"/>
              </a:ext>
            </a:extLst>
          </p:cNvPr>
          <p:cNvSpPr>
            <a:spLocks noGrp="1" noRot="1" noChangeAspect="1"/>
          </p:cNvSpPr>
          <p:nvPr>
            <p:ph type="sldImg"/>
          </p:nvPr>
        </p:nvSpPr>
        <p:spPr/>
      </p:sp>
    </p:spTree>
    <p:extLst>
      <p:ext uri="{BB962C8B-B14F-4D97-AF65-F5344CB8AC3E}">
        <p14:creationId xmlns:p14="http://schemas.microsoft.com/office/powerpoint/2010/main" val="1264144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You can pass collections such as lists to your rendered template and use a for loop to iterate over each item.</a:t>
            </a:r>
          </a:p>
        </p:txBody>
      </p:sp>
      <p:sp>
        <p:nvSpPr>
          <p:cNvPr id="4" name="Slide Number Placeholder 3"/>
          <p:cNvSpPr>
            <a:spLocks noGrp="1"/>
          </p:cNvSpPr>
          <p:nvPr>
            <p:ph type="sldNum" sz="quarter" idx="5"/>
          </p:nvPr>
        </p:nvSpPr>
        <p:spPr/>
        <p:txBody>
          <a:bodyPr/>
          <a:lstStyle/>
          <a:p>
            <a:fld id="{548901C6-1DA1-FB44-ABEE-06A0FEB7738E}" type="slidenum">
              <a:rPr lang="en-GB" smtClean="0"/>
              <a:pPr/>
              <a:t>11</a:t>
            </a:fld>
            <a:endParaRPr lang="en-GB"/>
          </a:p>
        </p:txBody>
      </p:sp>
      <p:sp>
        <p:nvSpPr>
          <p:cNvPr id="7" name="Slide Image Placeholder 6">
            <a:extLst>
              <a:ext uri="{FF2B5EF4-FFF2-40B4-BE49-F238E27FC236}">
                <a16:creationId xmlns:a16="http://schemas.microsoft.com/office/drawing/2014/main" id="{BEA1BE22-97BA-4DD9-A8BE-F41440F47241}"/>
              </a:ext>
            </a:extLst>
          </p:cNvPr>
          <p:cNvSpPr>
            <a:spLocks noGrp="1" noRot="1" noChangeAspect="1"/>
          </p:cNvSpPr>
          <p:nvPr>
            <p:ph type="sldImg"/>
          </p:nvPr>
        </p:nvSpPr>
        <p:spPr/>
      </p:sp>
    </p:spTree>
    <p:extLst>
      <p:ext uri="{BB962C8B-B14F-4D97-AF65-F5344CB8AC3E}">
        <p14:creationId xmlns:p14="http://schemas.microsoft.com/office/powerpoint/2010/main" val="4692189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12</a:t>
            </a:fld>
            <a:endParaRPr lang="en-GB"/>
          </a:p>
        </p:txBody>
      </p:sp>
      <p:sp>
        <p:nvSpPr>
          <p:cNvPr id="6" name="Slide Image Placeholder 5">
            <a:extLst>
              <a:ext uri="{FF2B5EF4-FFF2-40B4-BE49-F238E27FC236}">
                <a16:creationId xmlns:a16="http://schemas.microsoft.com/office/drawing/2014/main" id="{AE84087D-4403-42B7-BC37-C7B4603BEA39}"/>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A3538049-F8C8-4D70-BBEF-148CDC9231C6}"/>
              </a:ext>
            </a:extLst>
          </p:cNvPr>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984376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This section will cover the implementation of forms in a Flask application using the </a:t>
            </a:r>
            <a:r>
              <a:rPr lang="en-GB" dirty="0" err="1"/>
              <a:t>WTForms</a:t>
            </a:r>
            <a:r>
              <a:rPr lang="en-GB" dirty="0"/>
              <a:t> (and Flask-wtf) libraries.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13</a:t>
            </a:fld>
            <a:endParaRPr lang="en-GB"/>
          </a:p>
        </p:txBody>
      </p:sp>
      <p:sp>
        <p:nvSpPr>
          <p:cNvPr id="7" name="Slide Image Placeholder 6">
            <a:extLst>
              <a:ext uri="{FF2B5EF4-FFF2-40B4-BE49-F238E27FC236}">
                <a16:creationId xmlns:a16="http://schemas.microsoft.com/office/drawing/2014/main" id="{448C91F9-527F-4201-9D59-C84E36222180}"/>
              </a:ext>
            </a:extLst>
          </p:cNvPr>
          <p:cNvSpPr>
            <a:spLocks noGrp="1" noRot="1" noChangeAspect="1"/>
          </p:cNvSpPr>
          <p:nvPr>
            <p:ph type="sldImg"/>
          </p:nvPr>
        </p:nvSpPr>
        <p:spPr/>
      </p:sp>
    </p:spTree>
    <p:extLst>
      <p:ext uri="{BB962C8B-B14F-4D97-AF65-F5344CB8AC3E}">
        <p14:creationId xmlns:p14="http://schemas.microsoft.com/office/powerpoint/2010/main" val="278990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Form object</a:t>
            </a:r>
          </a:p>
          <a:p>
            <a:r>
              <a:rPr lang="en-GB" dirty="0"/>
              <a:t>Forms are classes that we define, they inherit from the </a:t>
            </a:r>
            <a:r>
              <a:rPr lang="en-GB" dirty="0" err="1"/>
              <a:t>FlaskForm</a:t>
            </a:r>
            <a:r>
              <a:rPr lang="en-GB" dirty="0"/>
              <a:t> class, and inside live the fields (elements) of the form.</a:t>
            </a:r>
          </a:p>
          <a:p>
            <a:endParaRPr lang="en-GB" dirty="0"/>
          </a:p>
          <a:p>
            <a:r>
              <a:rPr lang="en-GB" dirty="0"/>
              <a:t>Fields</a:t>
            </a:r>
          </a:p>
          <a:p>
            <a:r>
              <a:rPr lang="en-GB" dirty="0"/>
              <a:t>Fields are the way the application and user inputs interact. In </a:t>
            </a:r>
            <a:r>
              <a:rPr lang="en-GB" dirty="0" err="1"/>
              <a:t>WTForms</a:t>
            </a:r>
            <a:r>
              <a:rPr lang="en-GB" dirty="0"/>
              <a:t> they are classes which contain various attributes.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14</a:t>
            </a:fld>
            <a:endParaRPr lang="en-GB"/>
          </a:p>
        </p:txBody>
      </p:sp>
      <p:sp>
        <p:nvSpPr>
          <p:cNvPr id="7" name="Slide Image Placeholder 6">
            <a:extLst>
              <a:ext uri="{FF2B5EF4-FFF2-40B4-BE49-F238E27FC236}">
                <a16:creationId xmlns:a16="http://schemas.microsoft.com/office/drawing/2014/main" id="{EB47903E-C2F7-48BA-9025-961D71803989}"/>
              </a:ext>
            </a:extLst>
          </p:cNvPr>
          <p:cNvSpPr>
            <a:spLocks noGrp="1" noRot="1" noChangeAspect="1"/>
          </p:cNvSpPr>
          <p:nvPr>
            <p:ph type="sldImg"/>
          </p:nvPr>
        </p:nvSpPr>
        <p:spPr/>
      </p:sp>
    </p:spTree>
    <p:extLst>
      <p:ext uri="{BB962C8B-B14F-4D97-AF65-F5344CB8AC3E}">
        <p14:creationId xmlns:p14="http://schemas.microsoft.com/office/powerpoint/2010/main" val="7009506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Each form field has the above attributes.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15</a:t>
            </a:fld>
            <a:endParaRPr lang="en-GB"/>
          </a:p>
        </p:txBody>
      </p:sp>
      <p:sp>
        <p:nvSpPr>
          <p:cNvPr id="7" name="Slide Image Placeholder 6">
            <a:extLst>
              <a:ext uri="{FF2B5EF4-FFF2-40B4-BE49-F238E27FC236}">
                <a16:creationId xmlns:a16="http://schemas.microsoft.com/office/drawing/2014/main" id="{8FC3A3A3-017E-4D01-8CFD-5EA4BB13D9F2}"/>
              </a:ext>
            </a:extLst>
          </p:cNvPr>
          <p:cNvSpPr>
            <a:spLocks noGrp="1" noRot="1" noChangeAspect="1"/>
          </p:cNvSpPr>
          <p:nvPr>
            <p:ph type="sldImg"/>
          </p:nvPr>
        </p:nvSpPr>
        <p:spPr/>
      </p:sp>
    </p:spTree>
    <p:extLst>
      <p:ext uri="{BB962C8B-B14F-4D97-AF65-F5344CB8AC3E}">
        <p14:creationId xmlns:p14="http://schemas.microsoft.com/office/powerpoint/2010/main" val="2860052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Your instructor will walk you through creating a flask application with a form to post a person’s first and last names.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16</a:t>
            </a:fld>
            <a:endParaRPr lang="en-GB"/>
          </a:p>
        </p:txBody>
      </p:sp>
      <p:sp>
        <p:nvSpPr>
          <p:cNvPr id="7" name="Slide Image Placeholder 6">
            <a:extLst>
              <a:ext uri="{FF2B5EF4-FFF2-40B4-BE49-F238E27FC236}">
                <a16:creationId xmlns:a16="http://schemas.microsoft.com/office/drawing/2014/main" id="{370C08B6-FD92-48AE-8D63-5B27DD3EB637}"/>
              </a:ext>
            </a:extLst>
          </p:cNvPr>
          <p:cNvSpPr>
            <a:spLocks noGrp="1" noRot="1" noChangeAspect="1"/>
          </p:cNvSpPr>
          <p:nvPr>
            <p:ph type="sldImg"/>
          </p:nvPr>
        </p:nvSpPr>
        <p:spPr/>
      </p:sp>
    </p:spTree>
    <p:extLst>
      <p:ext uri="{BB962C8B-B14F-4D97-AF65-F5344CB8AC3E}">
        <p14:creationId xmlns:p14="http://schemas.microsoft.com/office/powerpoint/2010/main" val="527763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17</a:t>
            </a:fld>
            <a:endParaRPr lang="en-GB"/>
          </a:p>
        </p:txBody>
      </p:sp>
      <p:sp>
        <p:nvSpPr>
          <p:cNvPr id="6" name="Slide Image Placeholder 5">
            <a:extLst>
              <a:ext uri="{FF2B5EF4-FFF2-40B4-BE49-F238E27FC236}">
                <a16:creationId xmlns:a16="http://schemas.microsoft.com/office/drawing/2014/main" id="{44D44B9B-B8D9-4318-8D30-2AF5DE1A38A7}"/>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921FB7B1-BD38-4DF2-8DB6-C6F3BE89DCDB}"/>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193101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664528" y="4704617"/>
            <a:ext cx="5316220" cy="4966325"/>
          </a:xfrm>
        </p:spPr>
        <p:txBody>
          <a:bodyPr/>
          <a:lstStyle/>
          <a:p>
            <a:r>
              <a:rPr lang="en-GB" sz="1000" dirty="0"/>
              <a:t>In this section, we will introduce the idea of using a database for a web application.</a:t>
            </a:r>
          </a:p>
          <a:p>
            <a:endParaRPr lang="en-GB" sz="1000" dirty="0"/>
          </a:p>
          <a:p>
            <a:r>
              <a:rPr lang="en-GB" sz="1000" dirty="0"/>
              <a:t>Database layer</a:t>
            </a:r>
          </a:p>
          <a:p>
            <a:r>
              <a:rPr lang="en-GB" sz="1000" dirty="0"/>
              <a:t>In most web applications, there is a need for some form of persistent data (such as user information). This introduces a need for a database layer in the application structure. The data that the app requires will be stored in a database for it to access when it needs to.</a:t>
            </a:r>
          </a:p>
          <a:p>
            <a:endParaRPr lang="en-GB" sz="1000" dirty="0"/>
          </a:p>
          <a:p>
            <a:r>
              <a:rPr lang="en-GB" sz="1000" dirty="0" err="1"/>
              <a:t>SQLAlchemy</a:t>
            </a:r>
            <a:endParaRPr lang="en-GB" sz="1000" dirty="0"/>
          </a:p>
          <a:p>
            <a:r>
              <a:rPr lang="en-GB" sz="1000" dirty="0" err="1"/>
              <a:t>SQLAlchemy</a:t>
            </a:r>
            <a:r>
              <a:rPr lang="en-GB" sz="1000" dirty="0"/>
              <a:t> is a Flask extension that allows us to query and manipulate the data in a relational database with Pythonic code. This way, it is no longer necessary to log into the database directly to interact with the data.</a:t>
            </a:r>
          </a:p>
          <a:p>
            <a:endParaRPr lang="en-GB" sz="1000" dirty="0"/>
          </a:p>
          <a:p>
            <a:r>
              <a:rPr lang="en-GB" sz="1000" dirty="0" err="1"/>
              <a:t>SQLAlchemy</a:t>
            </a:r>
            <a:r>
              <a:rPr lang="en-GB" sz="1000" dirty="0"/>
              <a:t> can communicate with various types of databases including </a:t>
            </a:r>
            <a:r>
              <a:rPr lang="en-GB" sz="1000" dirty="0" err="1"/>
              <a:t>sqlite</a:t>
            </a:r>
            <a:r>
              <a:rPr lang="en-GB" sz="1000" dirty="0"/>
              <a:t>, MySQL, Oracle and PostgreSQL.</a:t>
            </a:r>
          </a:p>
          <a:p>
            <a:endParaRPr lang="en-GB" sz="1000" dirty="0"/>
          </a:p>
          <a:p>
            <a:r>
              <a:rPr lang="en-GB" sz="1000" dirty="0"/>
              <a:t>Connecting the application to the database</a:t>
            </a:r>
          </a:p>
          <a:p>
            <a:r>
              <a:rPr lang="en-GB" sz="1000" dirty="0"/>
              <a:t>In order for the web application to access the database, we must configure it to do so. In flask, this is implemented inside the config attribute (a dictionary) of the Flask object (typically named app).</a:t>
            </a:r>
          </a:p>
          <a:p>
            <a:endParaRPr lang="en-GB" sz="1000" dirty="0"/>
          </a:p>
          <a:p>
            <a:r>
              <a:rPr lang="en-GB" sz="1000" dirty="0"/>
              <a:t>Once </a:t>
            </a:r>
            <a:r>
              <a:rPr lang="en-GB" sz="1000" dirty="0" err="1"/>
              <a:t>SQLAlchemy</a:t>
            </a:r>
            <a:r>
              <a:rPr lang="en-GB" sz="1000" dirty="0"/>
              <a:t> is installed and imported, you can set the string through which the app will connect to the database. This is called a unique resource identifier (URI).</a:t>
            </a:r>
          </a:p>
          <a:p>
            <a:endParaRPr lang="en-GB" sz="1000" dirty="0"/>
          </a:p>
          <a:p>
            <a:r>
              <a:rPr lang="en-GB" sz="1000" dirty="0" err="1"/>
              <a:t>app.config</a:t>
            </a:r>
            <a:r>
              <a:rPr lang="en-GB" sz="1000" dirty="0"/>
              <a:t>['SQLALCHEMY_DATABASE_URI'] = '</a:t>
            </a:r>
            <a:r>
              <a:rPr lang="en-GB" sz="1000" dirty="0" err="1"/>
              <a:t>mysql+pymysql</a:t>
            </a:r>
            <a:r>
              <a:rPr lang="en-GB" sz="1000" dirty="0"/>
              <a:t>://</a:t>
            </a:r>
            <a:r>
              <a:rPr lang="en-GB" sz="1000" dirty="0" err="1"/>
              <a:t>root:testpass@localhost</a:t>
            </a:r>
            <a:r>
              <a:rPr lang="en-GB" sz="1000" dirty="0"/>
              <a:t>/</a:t>
            </a:r>
            <a:r>
              <a:rPr lang="en-GB" sz="1000" dirty="0" err="1"/>
              <a:t>testdb</a:t>
            </a:r>
            <a:r>
              <a:rPr lang="en-GB" sz="1000" dirty="0"/>
              <a:t>’</a:t>
            </a:r>
          </a:p>
          <a:p>
            <a:endParaRPr lang="en-GB" sz="1000" dirty="0"/>
          </a:p>
          <a:p>
            <a:r>
              <a:rPr lang="en-GB" sz="1000" dirty="0"/>
              <a:t>You must create the empty database manually however </a:t>
            </a:r>
            <a:r>
              <a:rPr lang="en-GB" sz="1000" dirty="0" err="1"/>
              <a:t>SQLAlchemy</a:t>
            </a:r>
            <a:r>
              <a:rPr lang="en-GB" sz="1000" dirty="0"/>
              <a:t> will automatically create your tables based on Model classes that you define within the Flask application.</a:t>
            </a:r>
          </a:p>
        </p:txBody>
      </p:sp>
      <p:sp>
        <p:nvSpPr>
          <p:cNvPr id="4" name="Slide Number Placeholder 3"/>
          <p:cNvSpPr>
            <a:spLocks noGrp="1"/>
          </p:cNvSpPr>
          <p:nvPr>
            <p:ph type="sldNum" sz="quarter" idx="5"/>
          </p:nvPr>
        </p:nvSpPr>
        <p:spPr/>
        <p:txBody>
          <a:bodyPr/>
          <a:lstStyle/>
          <a:p>
            <a:fld id="{548901C6-1DA1-FB44-ABEE-06A0FEB7738E}" type="slidenum">
              <a:rPr lang="en-GB" smtClean="0"/>
              <a:pPr/>
              <a:t>18</a:t>
            </a:fld>
            <a:endParaRPr lang="en-GB"/>
          </a:p>
        </p:txBody>
      </p:sp>
      <p:sp>
        <p:nvSpPr>
          <p:cNvPr id="7" name="Slide Image Placeholder 6">
            <a:extLst>
              <a:ext uri="{FF2B5EF4-FFF2-40B4-BE49-F238E27FC236}">
                <a16:creationId xmlns:a16="http://schemas.microsoft.com/office/drawing/2014/main" id="{9FE8686D-933B-4812-98F7-146AAD8C3E53}"/>
              </a:ext>
            </a:extLst>
          </p:cNvPr>
          <p:cNvSpPr>
            <a:spLocks noGrp="1" noRot="1" noChangeAspect="1"/>
          </p:cNvSpPr>
          <p:nvPr>
            <p:ph type="sldImg"/>
          </p:nvPr>
        </p:nvSpPr>
        <p:spPr/>
      </p:sp>
    </p:spTree>
    <p:extLst>
      <p:ext uri="{BB962C8B-B14F-4D97-AF65-F5344CB8AC3E}">
        <p14:creationId xmlns:p14="http://schemas.microsoft.com/office/powerpoint/2010/main" val="27305282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Your instructor will walk you through the concepts of the data persistence layer using SQL Alchemy including database CRUD functionality, configuration and table relationships.</a:t>
            </a:r>
          </a:p>
        </p:txBody>
      </p:sp>
      <p:sp>
        <p:nvSpPr>
          <p:cNvPr id="4" name="Slide Number Placeholder 3"/>
          <p:cNvSpPr>
            <a:spLocks noGrp="1"/>
          </p:cNvSpPr>
          <p:nvPr>
            <p:ph type="sldNum" sz="quarter" idx="5"/>
          </p:nvPr>
        </p:nvSpPr>
        <p:spPr/>
        <p:txBody>
          <a:bodyPr/>
          <a:lstStyle/>
          <a:p>
            <a:fld id="{548901C6-1DA1-FB44-ABEE-06A0FEB7738E}" type="slidenum">
              <a:rPr lang="en-GB" smtClean="0"/>
              <a:pPr/>
              <a:t>19</a:t>
            </a:fld>
            <a:endParaRPr lang="en-GB"/>
          </a:p>
        </p:txBody>
      </p:sp>
      <p:sp>
        <p:nvSpPr>
          <p:cNvPr id="7" name="Slide Image Placeholder 6">
            <a:extLst>
              <a:ext uri="{FF2B5EF4-FFF2-40B4-BE49-F238E27FC236}">
                <a16:creationId xmlns:a16="http://schemas.microsoft.com/office/drawing/2014/main" id="{0ED3EA0C-0C34-43F0-8783-285583CEF525}"/>
              </a:ext>
            </a:extLst>
          </p:cNvPr>
          <p:cNvSpPr>
            <a:spLocks noGrp="1" noRot="1" noChangeAspect="1"/>
          </p:cNvSpPr>
          <p:nvPr>
            <p:ph type="sldImg"/>
          </p:nvPr>
        </p:nvSpPr>
        <p:spPr/>
      </p:sp>
    </p:spTree>
    <p:extLst>
      <p:ext uri="{BB962C8B-B14F-4D97-AF65-F5344CB8AC3E}">
        <p14:creationId xmlns:p14="http://schemas.microsoft.com/office/powerpoint/2010/main" val="3740234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60383882-B770-431B-8EAA-A4E92BC78070}"/>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F9901B5C-592B-456B-AA38-2A063561D127}"/>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761036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Your instructor will walk you through the concepts of form validation and persisting data to the data store.</a:t>
            </a:r>
          </a:p>
        </p:txBody>
      </p:sp>
      <p:sp>
        <p:nvSpPr>
          <p:cNvPr id="4" name="Slide Number Placeholder 3"/>
          <p:cNvSpPr>
            <a:spLocks noGrp="1"/>
          </p:cNvSpPr>
          <p:nvPr>
            <p:ph type="sldNum" sz="quarter" idx="5"/>
          </p:nvPr>
        </p:nvSpPr>
        <p:spPr/>
        <p:txBody>
          <a:bodyPr/>
          <a:lstStyle/>
          <a:p>
            <a:fld id="{548901C6-1DA1-FB44-ABEE-06A0FEB7738E}" type="slidenum">
              <a:rPr lang="en-GB" smtClean="0"/>
              <a:pPr/>
              <a:t>20</a:t>
            </a:fld>
            <a:endParaRPr lang="en-GB"/>
          </a:p>
        </p:txBody>
      </p:sp>
      <p:sp>
        <p:nvSpPr>
          <p:cNvPr id="7" name="Slide Image Placeholder 6">
            <a:extLst>
              <a:ext uri="{FF2B5EF4-FFF2-40B4-BE49-F238E27FC236}">
                <a16:creationId xmlns:a16="http://schemas.microsoft.com/office/drawing/2014/main" id="{92846997-7664-4332-830D-D32B916A21F4}"/>
              </a:ext>
            </a:extLst>
          </p:cNvPr>
          <p:cNvSpPr>
            <a:spLocks noGrp="1" noRot="1" noChangeAspect="1"/>
          </p:cNvSpPr>
          <p:nvPr>
            <p:ph type="sldImg"/>
          </p:nvPr>
        </p:nvSpPr>
        <p:spPr/>
      </p:sp>
    </p:spTree>
    <p:extLst>
      <p:ext uri="{BB962C8B-B14F-4D97-AF65-F5344CB8AC3E}">
        <p14:creationId xmlns:p14="http://schemas.microsoft.com/office/powerpoint/2010/main" val="24511645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21</a:t>
            </a:fld>
            <a:endParaRPr lang="en-GB"/>
          </a:p>
        </p:txBody>
      </p:sp>
      <p:sp>
        <p:nvSpPr>
          <p:cNvPr id="6" name="Slide Image Placeholder 5">
            <a:extLst>
              <a:ext uri="{FF2B5EF4-FFF2-40B4-BE49-F238E27FC236}">
                <a16:creationId xmlns:a16="http://schemas.microsoft.com/office/drawing/2014/main" id="{BB0487EF-2B59-44A5-886B-597C44011F7D}"/>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90368D1D-78C7-4671-B743-AEEE57359E04}"/>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297297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In Flask, there is a templating library called Jinja2 which allows you to avoid repeating HTML code.</a:t>
            </a:r>
          </a:p>
          <a:p>
            <a:endParaRPr lang="en-GB" dirty="0"/>
          </a:p>
          <a:p>
            <a:r>
              <a:rPr lang="en-GB" dirty="0"/>
              <a:t>Using </a:t>
            </a:r>
            <a:r>
              <a:rPr lang="en-GB" dirty="0" err="1"/>
              <a:t>render_template</a:t>
            </a:r>
            <a:r>
              <a:rPr lang="en-GB" dirty="0"/>
              <a:t>, we can use HTML code more than once.</a:t>
            </a:r>
          </a:p>
          <a:p>
            <a:endParaRPr lang="en-GB" dirty="0"/>
          </a:p>
          <a:p>
            <a:r>
              <a:rPr lang="en-GB" dirty="0"/>
              <a:t>We can pass in multiple arguments in to the </a:t>
            </a:r>
            <a:r>
              <a:rPr lang="en-GB" dirty="0" err="1"/>
              <a:t>render_template</a:t>
            </a:r>
            <a:r>
              <a:rPr lang="en-GB" dirty="0"/>
              <a:t> function, the most important of which is the template we want to use, in this case it is the home page: </a:t>
            </a:r>
            <a:r>
              <a:rPr lang="en-GB" dirty="0" err="1"/>
              <a:t>render_template</a:t>
            </a:r>
            <a:r>
              <a:rPr lang="en-GB" dirty="0"/>
              <a:t>('home.html', title='Home')</a:t>
            </a:r>
          </a:p>
          <a:p>
            <a:endParaRPr lang="en-GB" dirty="0"/>
          </a:p>
          <a:p>
            <a:r>
              <a:rPr lang="en-GB" dirty="0"/>
              <a:t>This template must be stored in a directory called templates.</a:t>
            </a:r>
          </a:p>
        </p:txBody>
      </p:sp>
      <p:sp>
        <p:nvSpPr>
          <p:cNvPr id="4" name="Slide Number Placeholder 3"/>
          <p:cNvSpPr>
            <a:spLocks noGrp="1"/>
          </p:cNvSpPr>
          <p:nvPr>
            <p:ph type="sldNum" sz="quarter" idx="10"/>
          </p:nvPr>
        </p:nvSpPr>
        <p:spPr/>
        <p:txBody>
          <a:bodyPr/>
          <a:lstStyle/>
          <a:p>
            <a:fld id="{83C47177-DBAD-4008-8AD0-3D5C26EF61A2}" type="slidenum">
              <a:rPr lang="en-GB" smtClean="0"/>
              <a:pPr/>
              <a:t>3</a:t>
            </a:fld>
            <a:endParaRPr lang="en-GB" dirty="0"/>
          </a:p>
        </p:txBody>
      </p:sp>
      <p:sp>
        <p:nvSpPr>
          <p:cNvPr id="7" name="Slide Image Placeholder 6">
            <a:extLst>
              <a:ext uri="{FF2B5EF4-FFF2-40B4-BE49-F238E27FC236}">
                <a16:creationId xmlns:a16="http://schemas.microsoft.com/office/drawing/2014/main" id="{83C1031C-1DAA-4D81-B268-12D7B1E42A08}"/>
              </a:ext>
            </a:extLst>
          </p:cNvPr>
          <p:cNvSpPr>
            <a:spLocks noGrp="1" noRot="1" noChangeAspect="1"/>
          </p:cNvSpPr>
          <p:nvPr>
            <p:ph type="sldImg"/>
          </p:nvPr>
        </p:nvSpPr>
        <p:spPr/>
      </p:sp>
    </p:spTree>
    <p:extLst>
      <p:ext uri="{BB962C8B-B14F-4D97-AF65-F5344CB8AC3E}">
        <p14:creationId xmlns:p14="http://schemas.microsoft.com/office/powerpoint/2010/main" val="93219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Jinja templates need to be stored in a directory called templates and static files such as CSS need to be stored in a directory called static.</a:t>
            </a:r>
          </a:p>
          <a:p>
            <a:r>
              <a:rPr lang="en-GB" dirty="0"/>
              <a:t>It is recommended you use the above project structure to organise your code files and enable Flask to find the assets it needs.</a:t>
            </a:r>
          </a:p>
        </p:txBody>
      </p:sp>
      <p:sp>
        <p:nvSpPr>
          <p:cNvPr id="4" name="Slide Number Placeholder 3"/>
          <p:cNvSpPr>
            <a:spLocks noGrp="1"/>
          </p:cNvSpPr>
          <p:nvPr>
            <p:ph type="sldNum" sz="quarter" idx="10"/>
          </p:nvPr>
        </p:nvSpPr>
        <p:spPr/>
        <p:txBody>
          <a:bodyPr/>
          <a:lstStyle/>
          <a:p>
            <a:fld id="{83C47177-DBAD-4008-8AD0-3D5C26EF61A2}" type="slidenum">
              <a:rPr lang="en-GB" smtClean="0"/>
              <a:pPr/>
              <a:t>4</a:t>
            </a:fld>
            <a:endParaRPr lang="en-GB" dirty="0"/>
          </a:p>
        </p:txBody>
      </p:sp>
      <p:sp>
        <p:nvSpPr>
          <p:cNvPr id="7" name="Slide Image Placeholder 6">
            <a:extLst>
              <a:ext uri="{FF2B5EF4-FFF2-40B4-BE49-F238E27FC236}">
                <a16:creationId xmlns:a16="http://schemas.microsoft.com/office/drawing/2014/main" id="{A7E6D23C-8E74-44FD-B80A-18B2A99B3942}"/>
              </a:ext>
            </a:extLst>
          </p:cNvPr>
          <p:cNvSpPr>
            <a:spLocks noGrp="1" noRot="1" noChangeAspect="1"/>
          </p:cNvSpPr>
          <p:nvPr>
            <p:ph type="sldImg"/>
          </p:nvPr>
        </p:nvSpPr>
        <p:spPr/>
      </p:sp>
    </p:spTree>
    <p:extLst>
      <p:ext uri="{BB962C8B-B14F-4D97-AF65-F5344CB8AC3E}">
        <p14:creationId xmlns:p14="http://schemas.microsoft.com/office/powerpoint/2010/main" val="1871591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5</a:t>
            </a:fld>
            <a:endParaRPr lang="en-GB"/>
          </a:p>
        </p:txBody>
      </p:sp>
      <p:sp>
        <p:nvSpPr>
          <p:cNvPr id="6" name="Slide Image Placeholder 5">
            <a:extLst>
              <a:ext uri="{FF2B5EF4-FFF2-40B4-BE49-F238E27FC236}">
                <a16:creationId xmlns:a16="http://schemas.microsoft.com/office/drawing/2014/main" id="{1F822CA4-98A0-45EA-90CB-8EA7068E53A8}"/>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F143B5AA-CB0F-4BC5-B1E0-D9A685220946}"/>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154935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6</a:t>
            </a:fld>
            <a:endParaRPr lang="en-GB"/>
          </a:p>
        </p:txBody>
      </p:sp>
      <p:sp>
        <p:nvSpPr>
          <p:cNvPr id="6" name="Slide Image Placeholder 5">
            <a:extLst>
              <a:ext uri="{FF2B5EF4-FFF2-40B4-BE49-F238E27FC236}">
                <a16:creationId xmlns:a16="http://schemas.microsoft.com/office/drawing/2014/main" id="{27E1BE24-EC8A-4D78-8C4A-18DA61B4C67B}"/>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7D7C9357-49F3-467C-BBCD-F84F15979D03}"/>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1650057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664528" y="4704617"/>
            <a:ext cx="5316220" cy="4690843"/>
          </a:xfrm>
        </p:spPr>
        <p:txBody>
          <a:bodyPr/>
          <a:lstStyle/>
          <a:p>
            <a:r>
              <a:rPr lang="en-GB" dirty="0"/>
              <a:t>Jinja2 Syntax:</a:t>
            </a:r>
          </a:p>
          <a:p>
            <a:endParaRPr lang="en-GB" dirty="0"/>
          </a:p>
          <a:p>
            <a:r>
              <a:rPr lang="en-GB" dirty="0"/>
              <a:t>Variables</a:t>
            </a:r>
          </a:p>
          <a:p>
            <a:r>
              <a:rPr lang="en-GB" dirty="0"/>
              <a:t>{{ variable }} - double curly braces are used for variable substitution. The variable inside the braces will be substituted for a value, or set of values, which are passed in to the </a:t>
            </a:r>
            <a:r>
              <a:rPr lang="en-GB" dirty="0" err="1"/>
              <a:t>render_template</a:t>
            </a:r>
            <a:r>
              <a:rPr lang="en-GB" dirty="0"/>
              <a:t> function.</a:t>
            </a:r>
          </a:p>
          <a:p>
            <a:endParaRPr lang="en-GB" dirty="0"/>
          </a:p>
          <a:p>
            <a:r>
              <a:rPr lang="en-GB" dirty="0"/>
              <a:t>Code</a:t>
            </a:r>
          </a:p>
          <a:p>
            <a:r>
              <a:rPr lang="en-GB" dirty="0"/>
              <a:t>{% %} - Curly braces with percentage symbols are used when there is code to be executed.</a:t>
            </a:r>
          </a:p>
          <a:p>
            <a:endParaRPr lang="en-GB" dirty="0"/>
          </a:p>
          <a:p>
            <a:r>
              <a:rPr lang="en-GB" dirty="0"/>
              <a:t>Blocks</a:t>
            </a:r>
          </a:p>
          <a:p>
            <a:r>
              <a:rPr lang="en-GB" dirty="0"/>
              <a:t>Blocks allow us to split our code into different sections. We can refer to those sections so that our HTML is both modular and also not repetitive. A block is a piece of code to be executed so it needs to be surrounded by curly braces and percentage symbols.</a:t>
            </a:r>
          </a:p>
          <a:p>
            <a:r>
              <a:rPr lang="en-GB" dirty="0"/>
              <a:t>{% block </a:t>
            </a:r>
            <a:r>
              <a:rPr lang="en-GB" dirty="0" err="1"/>
              <a:t>name_of_block</a:t>
            </a:r>
            <a:r>
              <a:rPr lang="en-GB" dirty="0"/>
              <a:t> %}</a:t>
            </a:r>
          </a:p>
          <a:p>
            <a:r>
              <a:rPr lang="en-GB" dirty="0"/>
              <a:t>{% </a:t>
            </a:r>
            <a:r>
              <a:rPr lang="en-GB" dirty="0" err="1"/>
              <a:t>endblock</a:t>
            </a:r>
            <a:r>
              <a:rPr lang="en-GB" dirty="0"/>
              <a:t> %}</a:t>
            </a:r>
          </a:p>
          <a:p>
            <a:endParaRPr lang="en-GB" dirty="0"/>
          </a:p>
          <a:p>
            <a:r>
              <a:rPr lang="en-GB" dirty="0"/>
              <a:t>Extending Files</a:t>
            </a:r>
          </a:p>
          <a:p>
            <a:r>
              <a:rPr lang="en-GB" dirty="0"/>
              <a:t>We can extend templates to inherit from a base template to reuse a common layout</a:t>
            </a:r>
          </a:p>
          <a:p>
            <a:r>
              <a:rPr lang="en-GB" dirty="0"/>
              <a:t>{% extends 'example.html’ %}</a:t>
            </a:r>
          </a:p>
          <a:p>
            <a:r>
              <a:rPr lang="en-GB" dirty="0"/>
              <a:t>We combine the extends and named blocks to achieve this.</a:t>
            </a:r>
          </a:p>
          <a:p>
            <a:endParaRPr lang="en-GB" dirty="0"/>
          </a:p>
          <a:p>
            <a:endParaRPr lang="en-GB" dirty="0"/>
          </a:p>
        </p:txBody>
      </p:sp>
      <p:sp>
        <p:nvSpPr>
          <p:cNvPr id="4" name="Slide Number Placeholder 3"/>
          <p:cNvSpPr>
            <a:spLocks noGrp="1"/>
          </p:cNvSpPr>
          <p:nvPr>
            <p:ph type="sldNum" sz="quarter" idx="5"/>
          </p:nvPr>
        </p:nvSpPr>
        <p:spPr/>
        <p:txBody>
          <a:bodyPr/>
          <a:lstStyle/>
          <a:p>
            <a:fld id="{548901C6-1DA1-FB44-ABEE-06A0FEB7738E}" type="slidenum">
              <a:rPr lang="en-GB" smtClean="0"/>
              <a:pPr/>
              <a:t>7</a:t>
            </a:fld>
            <a:endParaRPr lang="en-GB"/>
          </a:p>
        </p:txBody>
      </p:sp>
      <p:sp>
        <p:nvSpPr>
          <p:cNvPr id="7" name="Slide Image Placeholder 6">
            <a:extLst>
              <a:ext uri="{FF2B5EF4-FFF2-40B4-BE49-F238E27FC236}">
                <a16:creationId xmlns:a16="http://schemas.microsoft.com/office/drawing/2014/main" id="{5A375E53-23FC-46EA-A127-6F585D8C9124}"/>
              </a:ext>
            </a:extLst>
          </p:cNvPr>
          <p:cNvSpPr>
            <a:spLocks noGrp="1" noRot="1" noChangeAspect="1"/>
          </p:cNvSpPr>
          <p:nvPr>
            <p:ph type="sldImg"/>
          </p:nvPr>
        </p:nvSpPr>
        <p:spPr/>
      </p:sp>
    </p:spTree>
    <p:extLst>
      <p:ext uri="{BB962C8B-B14F-4D97-AF65-F5344CB8AC3E}">
        <p14:creationId xmlns:p14="http://schemas.microsoft.com/office/powerpoint/2010/main" val="2365086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a:t>The layout.html will be used as a base on which the rest of your HTML pages will be based. It should contain all the content which you wish to display on all your pages.</a:t>
            </a:r>
          </a:p>
          <a:p>
            <a:endParaRPr lang="en-GB" dirty="0"/>
          </a:p>
          <a:p>
            <a:r>
              <a:rPr lang="en-GB" dirty="0"/>
              <a:t>The layout.html should also contain a block. This will allow you to put individual code on the HTML pages which you extend from the layout page.</a:t>
            </a:r>
          </a:p>
          <a:p>
            <a:endParaRPr lang="en-GB" dirty="0"/>
          </a:p>
          <a:p>
            <a:r>
              <a:rPr lang="en-GB" dirty="0"/>
              <a:t>A block in Jinja2 has the syntax {% block &lt;name of block&gt; %}{% </a:t>
            </a:r>
            <a:r>
              <a:rPr lang="en-GB" dirty="0" err="1"/>
              <a:t>endblock</a:t>
            </a:r>
            <a:r>
              <a:rPr lang="en-GB" dirty="0"/>
              <a:t> %}. We use {% %} as we will be executing code. The command we are executing is block and then </a:t>
            </a:r>
            <a:r>
              <a:rPr lang="en-GB" dirty="0" err="1"/>
              <a:t>endblock</a:t>
            </a:r>
            <a:r>
              <a:rPr lang="en-GB" dirty="0"/>
              <a:t>. The &lt;name of block&gt; gives the block a name so we can refer to it in our extending HTML documents.</a:t>
            </a:r>
          </a:p>
        </p:txBody>
      </p:sp>
      <p:sp>
        <p:nvSpPr>
          <p:cNvPr id="4" name="Slide Number Placeholder 3"/>
          <p:cNvSpPr>
            <a:spLocks noGrp="1"/>
          </p:cNvSpPr>
          <p:nvPr>
            <p:ph type="sldNum" sz="quarter" idx="5"/>
          </p:nvPr>
        </p:nvSpPr>
        <p:spPr/>
        <p:txBody>
          <a:bodyPr/>
          <a:lstStyle/>
          <a:p>
            <a:fld id="{548901C6-1DA1-FB44-ABEE-06A0FEB7738E}" type="slidenum">
              <a:rPr lang="en-GB" smtClean="0"/>
              <a:pPr/>
              <a:t>8</a:t>
            </a:fld>
            <a:endParaRPr lang="en-GB"/>
          </a:p>
        </p:txBody>
      </p:sp>
      <p:sp>
        <p:nvSpPr>
          <p:cNvPr id="7" name="Slide Image Placeholder 6">
            <a:extLst>
              <a:ext uri="{FF2B5EF4-FFF2-40B4-BE49-F238E27FC236}">
                <a16:creationId xmlns:a16="http://schemas.microsoft.com/office/drawing/2014/main" id="{59D1F10B-E828-40BB-8166-8C8D5463EF0E}"/>
              </a:ext>
            </a:extLst>
          </p:cNvPr>
          <p:cNvSpPr>
            <a:spLocks noGrp="1" noRot="1" noChangeAspect="1"/>
          </p:cNvSpPr>
          <p:nvPr>
            <p:ph type="sldImg"/>
          </p:nvPr>
        </p:nvSpPr>
        <p:spPr/>
      </p:sp>
    </p:spTree>
    <p:extLst>
      <p:ext uri="{BB962C8B-B14F-4D97-AF65-F5344CB8AC3E}">
        <p14:creationId xmlns:p14="http://schemas.microsoft.com/office/powerpoint/2010/main" val="16832348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548901C6-1DA1-FB44-ABEE-06A0FEB7738E}" type="slidenum">
              <a:rPr lang="en-GB" smtClean="0"/>
              <a:pPr/>
              <a:t>9</a:t>
            </a:fld>
            <a:endParaRPr lang="en-GB"/>
          </a:p>
        </p:txBody>
      </p:sp>
      <p:sp>
        <p:nvSpPr>
          <p:cNvPr id="6" name="Slide Image Placeholder 5">
            <a:extLst>
              <a:ext uri="{FF2B5EF4-FFF2-40B4-BE49-F238E27FC236}">
                <a16:creationId xmlns:a16="http://schemas.microsoft.com/office/drawing/2014/main" id="{F4C7FB4E-85BA-4D3C-A8B0-D985E0124CF4}"/>
              </a:ext>
            </a:extLst>
          </p:cNvPr>
          <p:cNvSpPr>
            <a:spLocks noGrp="1" noRot="1" noChangeAspect="1"/>
          </p:cNvSpPr>
          <p:nvPr>
            <p:ph type="sldImg"/>
          </p:nvPr>
        </p:nvSpPr>
        <p:spPr/>
      </p:sp>
      <p:sp>
        <p:nvSpPr>
          <p:cNvPr id="7" name="Notes Placeholder 6">
            <a:extLst>
              <a:ext uri="{FF2B5EF4-FFF2-40B4-BE49-F238E27FC236}">
                <a16:creationId xmlns:a16="http://schemas.microsoft.com/office/drawing/2014/main" id="{A99D1F23-FD28-40D5-B0FB-2C9F36C11449}"/>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2677958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Q&amp;A/what's next">
    <p:bg>
      <p:bgPr>
        <a:solidFill>
          <a:srgbClr val="EDCD3C"/>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35880" y="0"/>
            <a:ext cx="705612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1280981"/>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00EDB3"/>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121148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ctivity 1">
    <p:bg>
      <p:bgPr>
        <a:solidFill>
          <a:srgbClr val="0EEEB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4"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8688700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4_01 Section Divider">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a:xfrm>
            <a:off x="-609" y="0"/>
            <a:ext cx="12192609"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rgbClr val="004050"/>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779800"/>
            <a:ext cx="5627171" cy="1682133"/>
          </a:xfrm>
        </p:spPr>
        <p:txBody>
          <a:bodyPr anchor="b" anchorCtr="0">
            <a:noAutofit/>
          </a:bodyPr>
          <a:lstStyle>
            <a:lvl1pPr algn="l">
              <a:lnSpc>
                <a:spcPts val="6000"/>
              </a:lnSpc>
              <a:defRPr sz="3600" spc="60" baseline="0">
                <a:solidFill>
                  <a:srgbClr val="004050"/>
                </a:solidFill>
              </a:defRPr>
            </a:lvl1pPr>
          </a:lstStyle>
          <a:p>
            <a:r>
              <a:rPr lang="en-US" noProof="0" dirty="0"/>
              <a:t>CLICK TO EDIT MASTER TITLE STYLE</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80405" y="399619"/>
            <a:ext cx="857393" cy="522401"/>
          </a:xfrm>
          <a:prstGeom prst="rect">
            <a:avLst/>
          </a:prstGeom>
        </p:spPr>
      </p:pic>
      <p:sp>
        <p:nvSpPr>
          <p:cNvPr id="7" name="Rectangle 6"/>
          <p:cNvSpPr/>
          <p:nvPr userDrawn="1"/>
        </p:nvSpPr>
        <p:spPr>
          <a:xfrm>
            <a:off x="758190" y="769620"/>
            <a:ext cx="379608" cy="11049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16144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7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28C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sp>
        <p:nvSpPr>
          <p:cNvPr id="11" name="Freeform 10">
            <a:extLst>
              <a:ext uri="{FF2B5EF4-FFF2-40B4-BE49-F238E27FC236}">
                <a16:creationId xmlns:a16="http://schemas.microsoft.com/office/drawing/2014/main" id="{35B5D0DF-4895-DB4F-85D9-C3FFDE55B8C8}"/>
              </a:ext>
            </a:extLst>
          </p:cNvPr>
          <p:cNvSpPr/>
          <p:nvPr userDrawn="1"/>
        </p:nvSpPr>
        <p:spPr>
          <a:xfrm>
            <a:off x="384784" y="4708688"/>
            <a:ext cx="4136901" cy="1728688"/>
          </a:xfrm>
          <a:custGeom>
            <a:avLst/>
            <a:gdLst>
              <a:gd name="connsiteX0" fmla="*/ 1041083 w 1035050"/>
              <a:gd name="connsiteY0" fmla="*/ 232283 h 527050"/>
              <a:gd name="connsiteX1" fmla="*/ 1041083 w 1035050"/>
              <a:gd name="connsiteY1" fmla="*/ 300545 h 527050"/>
              <a:gd name="connsiteX2" fmla="*/ 807403 w 1035050"/>
              <a:gd name="connsiteY2" fmla="*/ 532448 h 527050"/>
              <a:gd name="connsiteX3" fmla="*/ 738569 w 1035050"/>
              <a:gd name="connsiteY3" fmla="*/ 532448 h 527050"/>
              <a:gd name="connsiteX4" fmla="*/ 849249 w 1035050"/>
              <a:gd name="connsiteY4" fmla="*/ 300545 h 527050"/>
              <a:gd name="connsiteX5" fmla="*/ 564071 w 1035050"/>
              <a:gd name="connsiteY5" fmla="*/ 300545 h 527050"/>
              <a:gd name="connsiteX6" fmla="*/ 330454 w 1035050"/>
              <a:gd name="connsiteY6" fmla="*/ 532448 h 527050"/>
              <a:gd name="connsiteX7" fmla="*/ 261430 w 1035050"/>
              <a:gd name="connsiteY7" fmla="*/ 532448 h 527050"/>
              <a:gd name="connsiteX8" fmla="*/ 355854 w 1035050"/>
              <a:gd name="connsiteY8" fmla="*/ 314769 h 527050"/>
              <a:gd name="connsiteX9" fmla="*/ 202819 w 1035050"/>
              <a:gd name="connsiteY9" fmla="*/ 532448 h 527050"/>
              <a:gd name="connsiteX10" fmla="*/ 134049 w 1035050"/>
              <a:gd name="connsiteY10" fmla="*/ 532448 h 527050"/>
              <a:gd name="connsiteX11" fmla="*/ 232220 w 1035050"/>
              <a:gd name="connsiteY11" fmla="*/ 311277 h 527050"/>
              <a:gd name="connsiteX12" fmla="*/ 68771 w 1035050"/>
              <a:gd name="connsiteY12" fmla="*/ 532448 h 527050"/>
              <a:gd name="connsiteX13" fmla="*/ 0 w 1035050"/>
              <a:gd name="connsiteY13" fmla="*/ 532448 h 527050"/>
              <a:gd name="connsiteX14" fmla="*/ 162751 w 1035050"/>
              <a:gd name="connsiteY14" fmla="*/ 266192 h 527050"/>
              <a:gd name="connsiteX15" fmla="*/ 0 w 1035050"/>
              <a:gd name="connsiteY15" fmla="*/ 0 h 527050"/>
              <a:gd name="connsiteX16" fmla="*/ 68771 w 1035050"/>
              <a:gd name="connsiteY16" fmla="*/ 0 h 527050"/>
              <a:gd name="connsiteX17" fmla="*/ 231712 w 1035050"/>
              <a:gd name="connsiteY17" fmla="*/ 221107 h 527050"/>
              <a:gd name="connsiteX18" fmla="*/ 134049 w 1035050"/>
              <a:gd name="connsiteY18" fmla="*/ 381 h 527050"/>
              <a:gd name="connsiteX19" fmla="*/ 202819 w 1035050"/>
              <a:gd name="connsiteY19" fmla="*/ 381 h 527050"/>
              <a:gd name="connsiteX20" fmla="*/ 355918 w 1035050"/>
              <a:gd name="connsiteY20" fmla="*/ 218059 h 527050"/>
              <a:gd name="connsiteX21" fmla="*/ 261430 w 1035050"/>
              <a:gd name="connsiteY21" fmla="*/ 381 h 527050"/>
              <a:gd name="connsiteX22" fmla="*/ 330264 w 1035050"/>
              <a:gd name="connsiteY22" fmla="*/ 381 h 527050"/>
              <a:gd name="connsiteX23" fmla="*/ 564071 w 1035050"/>
              <a:gd name="connsiteY23" fmla="*/ 232283 h 527050"/>
              <a:gd name="connsiteX24" fmla="*/ 849440 w 1035050"/>
              <a:gd name="connsiteY24" fmla="*/ 232283 h 527050"/>
              <a:gd name="connsiteX25" fmla="*/ 738759 w 1035050"/>
              <a:gd name="connsiteY25" fmla="*/ 381 h 527050"/>
              <a:gd name="connsiteX26" fmla="*/ 807593 w 1035050"/>
              <a:gd name="connsiteY26" fmla="*/ 381 h 527050"/>
              <a:gd name="connsiteX27" fmla="*/ 1041083 w 1035050"/>
              <a:gd name="connsiteY27" fmla="*/ 232283 h 52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35050" h="527050">
                <a:moveTo>
                  <a:pt x="1041083" y="232283"/>
                </a:moveTo>
                <a:lnTo>
                  <a:pt x="1041083" y="300545"/>
                </a:lnTo>
                <a:cubicBezTo>
                  <a:pt x="912573" y="300194"/>
                  <a:pt x="808032" y="403939"/>
                  <a:pt x="807403" y="532448"/>
                </a:cubicBezTo>
                <a:lnTo>
                  <a:pt x="738569" y="532448"/>
                </a:lnTo>
                <a:cubicBezTo>
                  <a:pt x="738665" y="442426"/>
                  <a:pt x="779322" y="357240"/>
                  <a:pt x="849249" y="300545"/>
                </a:cubicBezTo>
                <a:lnTo>
                  <a:pt x="564071" y="300545"/>
                </a:lnTo>
                <a:cubicBezTo>
                  <a:pt x="435571" y="300194"/>
                  <a:pt x="331049" y="403949"/>
                  <a:pt x="330454" y="532448"/>
                </a:cubicBezTo>
                <a:lnTo>
                  <a:pt x="261430" y="532448"/>
                </a:lnTo>
                <a:cubicBezTo>
                  <a:pt x="261469" y="449957"/>
                  <a:pt x="295649" y="371162"/>
                  <a:pt x="355854" y="314769"/>
                </a:cubicBezTo>
                <a:cubicBezTo>
                  <a:pt x="264255" y="348074"/>
                  <a:pt x="203155" y="434982"/>
                  <a:pt x="202819" y="532448"/>
                </a:cubicBezTo>
                <a:lnTo>
                  <a:pt x="134049" y="532448"/>
                </a:lnTo>
                <a:cubicBezTo>
                  <a:pt x="134077" y="448170"/>
                  <a:pt x="169736" y="367833"/>
                  <a:pt x="232220" y="311277"/>
                </a:cubicBezTo>
                <a:cubicBezTo>
                  <a:pt x="135308" y="341431"/>
                  <a:pt x="69149" y="430954"/>
                  <a:pt x="68771" y="532448"/>
                </a:cubicBezTo>
                <a:lnTo>
                  <a:pt x="0" y="532448"/>
                </a:lnTo>
                <a:cubicBezTo>
                  <a:pt x="242" y="420258"/>
                  <a:pt x="63014" y="317565"/>
                  <a:pt x="162751" y="266192"/>
                </a:cubicBezTo>
                <a:cubicBezTo>
                  <a:pt x="63024" y="214841"/>
                  <a:pt x="251" y="112170"/>
                  <a:pt x="0" y="0"/>
                </a:cubicBezTo>
                <a:lnTo>
                  <a:pt x="68771" y="0"/>
                </a:lnTo>
                <a:cubicBezTo>
                  <a:pt x="69086" y="101339"/>
                  <a:pt x="135011" y="190797"/>
                  <a:pt x="231712" y="221107"/>
                </a:cubicBezTo>
                <a:cubicBezTo>
                  <a:pt x="169531" y="164565"/>
                  <a:pt x="134072" y="84425"/>
                  <a:pt x="134049" y="381"/>
                </a:cubicBezTo>
                <a:lnTo>
                  <a:pt x="202819" y="381"/>
                </a:lnTo>
                <a:cubicBezTo>
                  <a:pt x="203128" y="97875"/>
                  <a:pt x="264269" y="184807"/>
                  <a:pt x="355918" y="218059"/>
                </a:cubicBezTo>
                <a:cubicBezTo>
                  <a:pt x="295689" y="161678"/>
                  <a:pt x="261486" y="82882"/>
                  <a:pt x="261430" y="381"/>
                </a:cubicBezTo>
                <a:lnTo>
                  <a:pt x="330264" y="381"/>
                </a:lnTo>
                <a:cubicBezTo>
                  <a:pt x="330893" y="128940"/>
                  <a:pt x="435511" y="232705"/>
                  <a:pt x="564071" y="232283"/>
                </a:cubicBezTo>
                <a:lnTo>
                  <a:pt x="849440" y="232283"/>
                </a:lnTo>
                <a:cubicBezTo>
                  <a:pt x="779505" y="175595"/>
                  <a:pt x="738847" y="90405"/>
                  <a:pt x="738759" y="381"/>
                </a:cubicBezTo>
                <a:lnTo>
                  <a:pt x="807593" y="381"/>
                </a:lnTo>
                <a:cubicBezTo>
                  <a:pt x="808223" y="128815"/>
                  <a:pt x="912647" y="232530"/>
                  <a:pt x="1041083" y="232283"/>
                </a:cubicBezTo>
                <a:close/>
              </a:path>
            </a:pathLst>
          </a:custGeom>
          <a:solidFill>
            <a:srgbClr val="004050"/>
          </a:solidFill>
          <a:ln w="6350" cap="flat">
            <a:noFill/>
            <a:prstDash val="solid"/>
            <a:miter/>
          </a:ln>
        </p:spPr>
        <p:txBody>
          <a:bodyPr rtlCol="0" anchor="ctr"/>
          <a:lstStyle/>
          <a:p>
            <a:endParaRPr lang="en-GB"/>
          </a:p>
        </p:txBody>
      </p:sp>
    </p:spTree>
    <p:extLst>
      <p:ext uri="{BB962C8B-B14F-4D97-AF65-F5344CB8AC3E}">
        <p14:creationId xmlns:p14="http://schemas.microsoft.com/office/powerpoint/2010/main" val="274887005"/>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7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8"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1" name="Group 20"/>
          <p:cNvGrpSpPr/>
          <p:nvPr userDrawn="1"/>
        </p:nvGrpSpPr>
        <p:grpSpPr>
          <a:xfrm>
            <a:off x="-6058" y="3531457"/>
            <a:ext cx="5797612" cy="2365031"/>
            <a:chOff x="-2229" y="2361812"/>
            <a:chExt cx="11067619" cy="4514835"/>
          </a:xfrm>
          <a:solidFill>
            <a:srgbClr val="28CFF9"/>
          </a:solidFill>
        </p:grpSpPr>
        <p:sp>
          <p:nvSpPr>
            <p:cNvPr id="22" name="Freeform 21">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3" name="Freeform 2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4" name="Freeform 23">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822106750"/>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28CFF9"/>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94725214"/>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Activity 1">
    <p:bg>
      <p:bgPr>
        <a:solidFill>
          <a:srgbClr val="28CFF9"/>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28947671"/>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03 Section Divider">
    <p:bg>
      <p:bgPr>
        <a:solidFill>
          <a:srgbClr val="F3622C"/>
        </a:solidFill>
        <a:effectLst/>
      </p:bgPr>
    </p:bg>
    <p:spTree>
      <p:nvGrpSpPr>
        <p:cNvPr id="1" name=""/>
        <p:cNvGrpSpPr/>
        <p:nvPr/>
      </p:nvGrpSpPr>
      <p:grpSpPr>
        <a:xfrm>
          <a:off x="0" y="0"/>
          <a:ext cx="0" cy="0"/>
          <a:chOff x="0" y="0"/>
          <a:chExt cx="0" cy="0"/>
        </a:xfrm>
      </p:grpSpPr>
      <p:sp>
        <p:nvSpPr>
          <p:cNvPr id="16" name="Rectangle 15"/>
          <p:cNvSpPr/>
          <p:nvPr userDrawn="1"/>
        </p:nvSpPr>
        <p:spPr>
          <a:xfrm>
            <a:off x="760859" y="768561"/>
            <a:ext cx="379608" cy="11049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itle 1">
            <a:extLst>
              <a:ext uri="{FF2B5EF4-FFF2-40B4-BE49-F238E27FC236}">
                <a16:creationId xmlns:a16="http://schemas.microsoft.com/office/drawing/2014/main" id="{EBBB6D40-B4C9-8B4A-B2A6-126F64906376}"/>
              </a:ext>
            </a:extLst>
          </p:cNvPr>
          <p:cNvSpPr>
            <a:spLocks noGrp="1"/>
          </p:cNvSpPr>
          <p:nvPr userDrawn="1">
            <p:ph type="ctrTitle" hasCustomPrompt="1"/>
          </p:nvPr>
        </p:nvSpPr>
        <p:spPr>
          <a:xfrm>
            <a:off x="376239" y="1556247"/>
            <a:ext cx="5810250" cy="2277604"/>
          </a:xfrm>
        </p:spPr>
        <p:txBody>
          <a:bodyPr anchor="b" anchorCtr="0">
            <a:noAutofit/>
          </a:bodyPr>
          <a:lstStyle>
            <a:lvl1pPr algn="l">
              <a:lnSpc>
                <a:spcPct val="90000"/>
              </a:lnSpc>
              <a:defRPr sz="3600" spc="60" baseline="0">
                <a:solidFill>
                  <a:schemeClr val="bg1"/>
                </a:solidFill>
              </a:defRPr>
            </a:lvl1pPr>
          </a:lstStyle>
          <a:p>
            <a:r>
              <a:rPr lang="en-US" noProof="0" dirty="0"/>
              <a:t>CLICK TO EDIT </a:t>
            </a:r>
            <a:br>
              <a:rPr lang="en-US" noProof="0" dirty="0"/>
            </a:br>
            <a:r>
              <a:rPr lang="en-US" noProof="0" dirty="0"/>
              <a:t>MASTER TITLE STYLE</a:t>
            </a:r>
            <a:endParaRPr lang="en-GB" noProof="0" dirty="0"/>
          </a:p>
        </p:txBody>
      </p:sp>
      <p:grpSp>
        <p:nvGrpSpPr>
          <p:cNvPr id="6" name="Group 5"/>
          <p:cNvGrpSpPr/>
          <p:nvPr userDrawn="1"/>
        </p:nvGrpSpPr>
        <p:grpSpPr>
          <a:xfrm>
            <a:off x="-2229" y="2361812"/>
            <a:ext cx="11067619" cy="4502135"/>
            <a:chOff x="-2229" y="2361812"/>
            <a:chExt cx="11067619" cy="4502135"/>
          </a:xfrm>
        </p:grpSpPr>
        <p:sp>
          <p:nvSpPr>
            <p:cNvPr id="10" name="Freeform 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15" name="Freeform 14">
              <a:extLst>
                <a:ext uri="{FF2B5EF4-FFF2-40B4-BE49-F238E27FC236}">
                  <a16:creationId xmlns:a16="http://schemas.microsoft.com/office/drawing/2014/main" id="{2F450B4C-241D-A544-BBEF-175E01D6A139}"/>
                </a:ext>
              </a:extLst>
            </p:cNvPr>
            <p:cNvSpPr/>
            <p:nvPr userDrawn="1"/>
          </p:nvSpPr>
          <p:spPr>
            <a:xfrm flipV="1">
              <a:off x="-467"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2235614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2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F362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4" name="Group 3"/>
          <p:cNvGrpSpPr/>
          <p:nvPr userDrawn="1"/>
        </p:nvGrpSpPr>
        <p:grpSpPr>
          <a:xfrm>
            <a:off x="-1717" y="4568506"/>
            <a:ext cx="4628886" cy="1406446"/>
            <a:chOff x="-1717" y="4568506"/>
            <a:chExt cx="4628886" cy="1406446"/>
          </a:xfrm>
        </p:grpSpPr>
        <p:sp>
          <p:nvSpPr>
            <p:cNvPr id="11" name="Freeform 10">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sp>
          <p:nvSpPr>
            <p:cNvPr id="13" name="Freeform 12">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8D237"/>
            </a:solid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solidFill>
              <a:srgbClr val="F8D237"/>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98918914"/>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ext Slide A">
    <p:spTree>
      <p:nvGrpSpPr>
        <p:cNvPr id="1" name=""/>
        <p:cNvGrpSpPr/>
        <p:nvPr/>
      </p:nvGrpSpPr>
      <p:grpSpPr>
        <a:xfrm>
          <a:off x="0" y="0"/>
          <a:ext cx="0" cy="0"/>
          <a:chOff x="0" y="0"/>
          <a:chExt cx="0" cy="0"/>
        </a:xfrm>
      </p:grpSpPr>
      <p:sp>
        <p:nvSpPr>
          <p:cNvPr id="15"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6"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8" name="Group 27"/>
          <p:cNvGrpSpPr/>
          <p:nvPr userDrawn="1"/>
        </p:nvGrpSpPr>
        <p:grpSpPr>
          <a:xfrm>
            <a:off x="-6058" y="3531457"/>
            <a:ext cx="5797612" cy="2365031"/>
            <a:chOff x="-2229" y="2361812"/>
            <a:chExt cx="11067619" cy="4514835"/>
          </a:xfrm>
        </p:grpSpPr>
        <p:sp>
          <p:nvSpPr>
            <p:cNvPr id="29" name="Freeform 28">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solidFill>
              <a:srgbClr val="F3622C"/>
            </a:solidFill>
            <a:ln w="6350" cap="flat">
              <a:noFill/>
              <a:prstDash val="solid"/>
              <a:miter/>
            </a:ln>
          </p:spPr>
          <p:txBody>
            <a:bodyPr rtlCol="0" anchor="ctr"/>
            <a:lstStyle/>
            <a:p>
              <a:endParaRPr lang="en-GB"/>
            </a:p>
          </p:txBody>
        </p:sp>
        <p:sp>
          <p:nvSpPr>
            <p:cNvPr id="31" name="Freeform 30">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solidFill>
              <a:srgbClr val="F3622C"/>
            </a:solid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41614849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llow us">
    <p:bg>
      <p:bgPr>
        <a:solidFill>
          <a:srgbClr val="28CFF9"/>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875020" y="0"/>
            <a:ext cx="631698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4" name="Group 23"/>
          <p:cNvGrpSpPr/>
          <p:nvPr userDrawn="1"/>
        </p:nvGrpSpPr>
        <p:grpSpPr>
          <a:xfrm>
            <a:off x="-1420" y="3503895"/>
            <a:ext cx="6359624" cy="2437013"/>
            <a:chOff x="-1420" y="3503895"/>
            <a:chExt cx="6359624" cy="2437013"/>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986434422"/>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F1612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0865721"/>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Activity 1">
    <p:bg>
      <p:bgPr>
        <a:solidFill>
          <a:srgbClr val="F3622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accent1"/>
          </a:solidFill>
          <a:ln w="6350" cap="flat">
            <a:noFill/>
            <a:prstDash val="solid"/>
            <a:miter/>
          </a:ln>
        </p:spPr>
        <p:txBody>
          <a:bodyPr rtlCol="0" anchor="ctr"/>
          <a:lstStyle/>
          <a:p>
            <a:endParaRPr lang="en-GB">
              <a:solidFill>
                <a:schemeClr val="bg1"/>
              </a:solidFill>
            </a:endParaRPr>
          </a:p>
        </p:txBody>
      </p:sp>
      <p:sp>
        <p:nvSpPr>
          <p:cNvPr id="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rgbClr val="004050"/>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6"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1937711222"/>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_02 Section Divider">
    <p:bg>
      <p:bgPr>
        <a:solidFill>
          <a:srgbClr val="7E007C"/>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A0DD6AED-2202-DD48-A2D6-60CCC5F07320}"/>
              </a:ext>
            </a:extLst>
          </p:cNvPr>
          <p:cNvSpPr/>
          <p:nvPr userDrawn="1"/>
        </p:nvSpPr>
        <p:spPr>
          <a:xfrm>
            <a:off x="-609" y="2116538"/>
            <a:ext cx="11411496" cy="5526322"/>
          </a:xfrm>
          <a:custGeom>
            <a:avLst/>
            <a:gdLst>
              <a:gd name="connsiteX0" fmla="*/ 676275 w 1009650"/>
              <a:gd name="connsiteY0" fmla="*/ 287331 h 488950"/>
              <a:gd name="connsiteX1" fmla="*/ 7684 w 1009650"/>
              <a:gd name="connsiteY1" fmla="*/ 287331 h 488950"/>
              <a:gd name="connsiteX2" fmla="*/ 0 w 1009650"/>
              <a:gd name="connsiteY2" fmla="*/ 279838 h 488950"/>
              <a:gd name="connsiteX3" fmla="*/ 0 w 1009650"/>
              <a:gd name="connsiteY3" fmla="*/ 210877 h 488950"/>
              <a:gd name="connsiteX4" fmla="*/ 6350 w 1009650"/>
              <a:gd name="connsiteY4" fmla="*/ 204527 h 488950"/>
              <a:gd name="connsiteX5" fmla="*/ 666750 w 1009650"/>
              <a:gd name="connsiteY5" fmla="*/ 204527 h 488950"/>
              <a:gd name="connsiteX6" fmla="*/ 676212 w 1009650"/>
              <a:gd name="connsiteY6" fmla="*/ 195002 h 488950"/>
              <a:gd name="connsiteX7" fmla="*/ 676212 w 1009650"/>
              <a:gd name="connsiteY7" fmla="*/ 10852 h 488950"/>
              <a:gd name="connsiteX8" fmla="*/ 681800 w 1009650"/>
              <a:gd name="connsiteY8" fmla="*/ 2661 h 488950"/>
              <a:gd name="connsiteX9" fmla="*/ 684975 w 1009650"/>
              <a:gd name="connsiteY9" fmla="*/ 1137 h 488950"/>
              <a:gd name="connsiteX10" fmla="*/ 690245 w 1009650"/>
              <a:gd name="connsiteY10" fmla="*/ 1835 h 488950"/>
              <a:gd name="connsiteX11" fmla="*/ 729552 w 1009650"/>
              <a:gd name="connsiteY11" fmla="*/ 43428 h 488950"/>
              <a:gd name="connsiteX12" fmla="*/ 770319 w 1009650"/>
              <a:gd name="connsiteY12" fmla="*/ 82036 h 488950"/>
              <a:gd name="connsiteX13" fmla="*/ 827469 w 1009650"/>
              <a:gd name="connsiteY13" fmla="*/ 129788 h 488950"/>
              <a:gd name="connsiteX14" fmla="*/ 873506 w 1009650"/>
              <a:gd name="connsiteY14" fmla="*/ 162681 h 488950"/>
              <a:gd name="connsiteX15" fmla="*/ 907415 w 1009650"/>
              <a:gd name="connsiteY15" fmla="*/ 185350 h 488950"/>
              <a:gd name="connsiteX16" fmla="*/ 935673 w 1009650"/>
              <a:gd name="connsiteY16" fmla="*/ 201670 h 488950"/>
              <a:gd name="connsiteX17" fmla="*/ 967804 w 1009650"/>
              <a:gd name="connsiteY17" fmla="*/ 218942 h 488950"/>
              <a:gd name="connsiteX18" fmla="*/ 997903 w 1009650"/>
              <a:gd name="connsiteY18" fmla="*/ 232848 h 488950"/>
              <a:gd name="connsiteX19" fmla="*/ 1010031 w 1009650"/>
              <a:gd name="connsiteY19" fmla="*/ 238436 h 488950"/>
              <a:gd name="connsiteX20" fmla="*/ 1011428 w 1009650"/>
              <a:gd name="connsiteY20" fmla="*/ 241294 h 488950"/>
              <a:gd name="connsiteX21" fmla="*/ 1011428 w 1009650"/>
              <a:gd name="connsiteY21" fmla="*/ 248914 h 488950"/>
              <a:gd name="connsiteX22" fmla="*/ 1008189 w 1009650"/>
              <a:gd name="connsiteY22" fmla="*/ 253422 h 488950"/>
              <a:gd name="connsiteX23" fmla="*/ 952183 w 1009650"/>
              <a:gd name="connsiteY23" fmla="*/ 281045 h 488950"/>
              <a:gd name="connsiteX24" fmla="*/ 906145 w 1009650"/>
              <a:gd name="connsiteY24" fmla="*/ 306953 h 488950"/>
              <a:gd name="connsiteX25" fmla="*/ 872236 w 1009650"/>
              <a:gd name="connsiteY25" fmla="*/ 329622 h 488950"/>
              <a:gd name="connsiteX26" fmla="*/ 835406 w 1009650"/>
              <a:gd name="connsiteY26" fmla="*/ 355467 h 488950"/>
              <a:gd name="connsiteX27" fmla="*/ 796100 w 1009650"/>
              <a:gd name="connsiteY27" fmla="*/ 386455 h 488950"/>
              <a:gd name="connsiteX28" fmla="*/ 760730 w 1009650"/>
              <a:gd name="connsiteY28" fmla="*/ 416998 h 488950"/>
              <a:gd name="connsiteX29" fmla="*/ 716280 w 1009650"/>
              <a:gd name="connsiteY29" fmla="*/ 460686 h 488950"/>
              <a:gd name="connsiteX30" fmla="*/ 690880 w 1009650"/>
              <a:gd name="connsiteY30" fmla="*/ 488563 h 488950"/>
              <a:gd name="connsiteX31" fmla="*/ 685292 w 1009650"/>
              <a:gd name="connsiteY31" fmla="*/ 489642 h 488950"/>
              <a:gd name="connsiteX32" fmla="*/ 678942 w 1009650"/>
              <a:gd name="connsiteY32" fmla="*/ 486404 h 488950"/>
              <a:gd name="connsiteX33" fmla="*/ 676402 w 1009650"/>
              <a:gd name="connsiteY33" fmla="*/ 480054 h 488950"/>
              <a:gd name="connsiteX34" fmla="*/ 676402 w 1009650"/>
              <a:gd name="connsiteY34" fmla="*/ 378454 h 488950"/>
              <a:gd name="connsiteX35" fmla="*/ 676402 w 1009650"/>
              <a:gd name="connsiteY35" fmla="*/ 287331 h 48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9650" h="488950">
                <a:moveTo>
                  <a:pt x="676275" y="287331"/>
                </a:moveTo>
                <a:lnTo>
                  <a:pt x="7684" y="287331"/>
                </a:lnTo>
                <a:cubicBezTo>
                  <a:pt x="0" y="287331"/>
                  <a:pt x="0" y="287331"/>
                  <a:pt x="0" y="279838"/>
                </a:cubicBezTo>
                <a:cubicBezTo>
                  <a:pt x="0" y="256851"/>
                  <a:pt x="0" y="233864"/>
                  <a:pt x="0" y="210877"/>
                </a:cubicBezTo>
                <a:cubicBezTo>
                  <a:pt x="0" y="205543"/>
                  <a:pt x="1524" y="204527"/>
                  <a:pt x="6350" y="204527"/>
                </a:cubicBezTo>
                <a:cubicBezTo>
                  <a:pt x="226483" y="204527"/>
                  <a:pt x="446617" y="204527"/>
                  <a:pt x="666750" y="204527"/>
                </a:cubicBezTo>
                <a:cubicBezTo>
                  <a:pt x="677228" y="204527"/>
                  <a:pt x="676212" y="205988"/>
                  <a:pt x="676212" y="195002"/>
                </a:cubicBezTo>
                <a:cubicBezTo>
                  <a:pt x="676212" y="133661"/>
                  <a:pt x="676212" y="72278"/>
                  <a:pt x="676212" y="10852"/>
                </a:cubicBezTo>
                <a:cubicBezTo>
                  <a:pt x="675743" y="7103"/>
                  <a:pt x="678138" y="3592"/>
                  <a:pt x="681800" y="2661"/>
                </a:cubicBezTo>
                <a:cubicBezTo>
                  <a:pt x="682942" y="2349"/>
                  <a:pt x="684018" y="1833"/>
                  <a:pt x="684975" y="1137"/>
                </a:cubicBezTo>
                <a:cubicBezTo>
                  <a:pt x="687070" y="-451"/>
                  <a:pt x="688150" y="-514"/>
                  <a:pt x="690245" y="1835"/>
                </a:cubicBezTo>
                <a:cubicBezTo>
                  <a:pt x="702945" y="15932"/>
                  <a:pt x="716090" y="29966"/>
                  <a:pt x="729552" y="43428"/>
                </a:cubicBezTo>
                <a:cubicBezTo>
                  <a:pt x="743014" y="56890"/>
                  <a:pt x="756222" y="69780"/>
                  <a:pt x="770319" y="82036"/>
                </a:cubicBezTo>
                <a:cubicBezTo>
                  <a:pt x="789051" y="98419"/>
                  <a:pt x="808419" y="114421"/>
                  <a:pt x="827469" y="129788"/>
                </a:cubicBezTo>
                <a:cubicBezTo>
                  <a:pt x="842328" y="141408"/>
                  <a:pt x="858012" y="151886"/>
                  <a:pt x="873506" y="162681"/>
                </a:cubicBezTo>
                <a:cubicBezTo>
                  <a:pt x="884682" y="170428"/>
                  <a:pt x="895922" y="178111"/>
                  <a:pt x="907415" y="185350"/>
                </a:cubicBezTo>
                <a:cubicBezTo>
                  <a:pt x="916623" y="191192"/>
                  <a:pt x="926148" y="196399"/>
                  <a:pt x="935673" y="201670"/>
                </a:cubicBezTo>
                <a:cubicBezTo>
                  <a:pt x="946277" y="207575"/>
                  <a:pt x="956945" y="213481"/>
                  <a:pt x="967804" y="218942"/>
                </a:cubicBezTo>
                <a:cubicBezTo>
                  <a:pt x="977710" y="223895"/>
                  <a:pt x="987870" y="228213"/>
                  <a:pt x="997903" y="232848"/>
                </a:cubicBezTo>
                <a:cubicBezTo>
                  <a:pt x="1001967" y="234690"/>
                  <a:pt x="1006094" y="236404"/>
                  <a:pt x="1010031" y="238436"/>
                </a:cubicBezTo>
                <a:cubicBezTo>
                  <a:pt x="1010884" y="239145"/>
                  <a:pt x="1011393" y="240185"/>
                  <a:pt x="1011428" y="241294"/>
                </a:cubicBezTo>
                <a:cubicBezTo>
                  <a:pt x="1011811" y="243819"/>
                  <a:pt x="1011811" y="246388"/>
                  <a:pt x="1011428" y="248914"/>
                </a:cubicBezTo>
                <a:cubicBezTo>
                  <a:pt x="1010997" y="250790"/>
                  <a:pt x="1009830" y="252415"/>
                  <a:pt x="1008189" y="253422"/>
                </a:cubicBezTo>
                <a:cubicBezTo>
                  <a:pt x="989584" y="262693"/>
                  <a:pt x="970661" y="271456"/>
                  <a:pt x="952183" y="281045"/>
                </a:cubicBezTo>
                <a:cubicBezTo>
                  <a:pt x="936562" y="289173"/>
                  <a:pt x="921195" y="297872"/>
                  <a:pt x="906145" y="306953"/>
                </a:cubicBezTo>
                <a:cubicBezTo>
                  <a:pt x="894525" y="313938"/>
                  <a:pt x="883412" y="321939"/>
                  <a:pt x="872236" y="329622"/>
                </a:cubicBezTo>
                <a:cubicBezTo>
                  <a:pt x="859854" y="338131"/>
                  <a:pt x="847408" y="346513"/>
                  <a:pt x="835406" y="355467"/>
                </a:cubicBezTo>
                <a:cubicBezTo>
                  <a:pt x="822071" y="365500"/>
                  <a:pt x="808969" y="375829"/>
                  <a:pt x="796100" y="386455"/>
                </a:cubicBezTo>
                <a:cubicBezTo>
                  <a:pt x="784035" y="396297"/>
                  <a:pt x="772097" y="406330"/>
                  <a:pt x="760730" y="416998"/>
                </a:cubicBezTo>
                <a:cubicBezTo>
                  <a:pt x="745554" y="431159"/>
                  <a:pt x="730822" y="445827"/>
                  <a:pt x="716280" y="460686"/>
                </a:cubicBezTo>
                <a:cubicBezTo>
                  <a:pt x="707454" y="469640"/>
                  <a:pt x="699516" y="479419"/>
                  <a:pt x="690880" y="488563"/>
                </a:cubicBezTo>
                <a:cubicBezTo>
                  <a:pt x="689269" y="489731"/>
                  <a:pt x="687223" y="490126"/>
                  <a:pt x="685292" y="489642"/>
                </a:cubicBezTo>
                <a:cubicBezTo>
                  <a:pt x="682920" y="489162"/>
                  <a:pt x="680724" y="488042"/>
                  <a:pt x="678942" y="486404"/>
                </a:cubicBezTo>
                <a:cubicBezTo>
                  <a:pt x="677383" y="484647"/>
                  <a:pt x="676484" y="482402"/>
                  <a:pt x="676402" y="480054"/>
                </a:cubicBezTo>
                <a:cubicBezTo>
                  <a:pt x="676402" y="446208"/>
                  <a:pt x="676402" y="412299"/>
                  <a:pt x="676402" y="378454"/>
                </a:cubicBezTo>
                <a:lnTo>
                  <a:pt x="676402" y="287331"/>
                </a:lnTo>
                <a:close/>
              </a:path>
            </a:pathLst>
          </a:custGeom>
          <a:solidFill>
            <a:srgbClr val="F91258"/>
          </a:solidFill>
          <a:ln w="6350" cap="flat">
            <a:noFill/>
            <a:prstDash val="solid"/>
            <a:miter/>
          </a:ln>
        </p:spPr>
        <p:txBody>
          <a:bodyPr rtlCol="0" anchor="ctr"/>
          <a:lstStyle/>
          <a:p>
            <a:endParaRPr lang="en-GB"/>
          </a:p>
        </p:txBody>
      </p:sp>
      <p:sp>
        <p:nvSpPr>
          <p:cNvPr id="13"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8" y="2067007"/>
            <a:ext cx="5627171" cy="2353439"/>
          </a:xfrm>
        </p:spPr>
        <p:txBody>
          <a:bodyPr anchor="b" anchorCtr="0">
            <a:noAutofit/>
          </a:bodyPr>
          <a:lstStyle>
            <a:lvl1pPr algn="l">
              <a:lnSpc>
                <a:spcPts val="6000"/>
              </a:lnSpc>
              <a:defRPr sz="3600" spc="60" baseline="0">
                <a:solidFill>
                  <a:schemeClr val="bg1"/>
                </a:solidFill>
              </a:defRPr>
            </a:lvl1pPr>
          </a:lstStyle>
          <a:p>
            <a:r>
              <a:rPr lang="en-US" noProof="0" dirty="0"/>
              <a:t>CLICK TO EDIT MASTER TITLE STYLE</a:t>
            </a:r>
            <a:endParaRPr lang="en-GB" noProof="0" dirty="0"/>
          </a:p>
        </p:txBody>
      </p:sp>
    </p:spTree>
    <p:extLst>
      <p:ext uri="{BB962C8B-B14F-4D97-AF65-F5344CB8AC3E}">
        <p14:creationId xmlns:p14="http://schemas.microsoft.com/office/powerpoint/2010/main" val="3996745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_Text Slide - With side bar C1">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7E00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chemeClr val="bg1"/>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
        <p:nvSpPr>
          <p:cNvPr id="9" name="Text Placeholder 4"/>
          <p:cNvSpPr>
            <a:spLocks noGrp="1"/>
          </p:cNvSpPr>
          <p:nvPr>
            <p:ph type="body" sz="quarter" idx="15" hasCustomPrompt="1"/>
          </p:nvPr>
        </p:nvSpPr>
        <p:spPr>
          <a:xfrm>
            <a:off x="5037138" y="1349984"/>
            <a:ext cx="5803900" cy="4094163"/>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20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laoreet</a:t>
            </a:r>
            <a:r>
              <a:rPr lang="en-US" dirty="0"/>
              <a:t> </a:t>
            </a:r>
            <a:r>
              <a:rPr lang="en-US" dirty="0" err="1"/>
              <a:t>dolore</a:t>
            </a:r>
            <a:r>
              <a:rPr lang="en-US" dirty="0"/>
              <a:t> magna.</a:t>
            </a:r>
          </a:p>
          <a:p>
            <a:pPr lvl="1"/>
            <a:r>
              <a:rPr lang="en-US" dirty="0"/>
              <a:t>Second level</a:t>
            </a:r>
          </a:p>
        </p:txBody>
      </p:sp>
      <p:grpSp>
        <p:nvGrpSpPr>
          <p:cNvPr id="33" name="Group 32"/>
          <p:cNvGrpSpPr/>
          <p:nvPr userDrawn="1"/>
        </p:nvGrpSpPr>
        <p:grpSpPr>
          <a:xfrm>
            <a:off x="-1717" y="4568506"/>
            <a:ext cx="4628886" cy="1406446"/>
            <a:chOff x="-1717" y="4568506"/>
            <a:chExt cx="4628886" cy="1406446"/>
          </a:xfrm>
          <a:solidFill>
            <a:srgbClr val="F91258"/>
          </a:solidFill>
        </p:grpSpPr>
        <p:sp>
          <p:nvSpPr>
            <p:cNvPr id="34" name="Freeform 33">
              <a:extLst>
                <a:ext uri="{FF2B5EF4-FFF2-40B4-BE49-F238E27FC236}">
                  <a16:creationId xmlns:a16="http://schemas.microsoft.com/office/drawing/2014/main" id="{2F450B4C-241D-A544-BBEF-175E01D6A139}"/>
                </a:ext>
              </a:extLst>
            </p:cNvPr>
            <p:cNvSpPr/>
            <p:nvPr userDrawn="1"/>
          </p:nvSpPr>
          <p:spPr>
            <a:xfrm>
              <a:off x="-1717" y="4568506"/>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17BA7C41-EA1C-2F4D-90C7-EC472AB85B8A}"/>
                </a:ext>
              </a:extLst>
            </p:cNvPr>
            <p:cNvSpPr/>
            <p:nvPr/>
          </p:nvSpPr>
          <p:spPr>
            <a:xfrm>
              <a:off x="3713028" y="4568727"/>
              <a:ext cx="914141" cy="1401463"/>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6" name="Freeform 35">
              <a:extLst>
                <a:ext uri="{FF2B5EF4-FFF2-40B4-BE49-F238E27FC236}">
                  <a16:creationId xmlns:a16="http://schemas.microsoft.com/office/drawing/2014/main" id="{2F450B4C-241D-A544-BBEF-175E01D6A139}"/>
                </a:ext>
              </a:extLst>
            </p:cNvPr>
            <p:cNvSpPr/>
            <p:nvPr userDrawn="1"/>
          </p:nvSpPr>
          <p:spPr>
            <a:xfrm flipV="1">
              <a:off x="-1717" y="5379567"/>
              <a:ext cx="4004222" cy="595385"/>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8896" h="248186">
                  <a:moveTo>
                    <a:pt x="1668896" y="248186"/>
                  </a:moveTo>
                  <a:lnTo>
                    <a:pt x="331" y="248186"/>
                  </a:lnTo>
                  <a:cubicBezTo>
                    <a:pt x="-110" y="229623"/>
                    <a:pt x="441" y="211060"/>
                    <a:pt x="0" y="192497"/>
                  </a:cubicBezTo>
                  <a:lnTo>
                    <a:pt x="1522910" y="192497"/>
                  </a:lnTo>
                  <a:cubicBezTo>
                    <a:pt x="1465061" y="134140"/>
                    <a:pt x="1411785" y="74768"/>
                    <a:pt x="1376225" y="219"/>
                  </a:cubicBezTo>
                  <a:cubicBezTo>
                    <a:pt x="1396608" y="219"/>
                    <a:pt x="1415468" y="854"/>
                    <a:pt x="1434264" y="219"/>
                  </a:cubicBezTo>
                  <a:cubicBezTo>
                    <a:pt x="1443056" y="-1141"/>
                    <a:pt x="1451568" y="3956"/>
                    <a:pt x="1454520" y="12347"/>
                  </a:cubicBezTo>
                  <a:cubicBezTo>
                    <a:pt x="1472082" y="45816"/>
                    <a:pt x="1493755" y="76961"/>
                    <a:pt x="1519036" y="105057"/>
                  </a:cubicBezTo>
                  <a:cubicBezTo>
                    <a:pt x="1562664" y="155126"/>
                    <a:pt x="1610880" y="201004"/>
                    <a:pt x="1663055" y="242090"/>
                  </a:cubicBezTo>
                  <a:cubicBezTo>
                    <a:pt x="1664833" y="243551"/>
                    <a:pt x="1666610" y="245011"/>
                    <a:pt x="1668261" y="246535"/>
                  </a:cubicBezTo>
                  <a:cubicBezTo>
                    <a:pt x="1668579" y="246599"/>
                    <a:pt x="1668579" y="247170"/>
                    <a:pt x="166889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3345788051"/>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5_Text Slide A">
    <p:spTree>
      <p:nvGrpSpPr>
        <p:cNvPr id="1" name=""/>
        <p:cNvGrpSpPr/>
        <p:nvPr/>
      </p:nvGrpSpPr>
      <p:grpSpPr>
        <a:xfrm>
          <a:off x="0" y="0"/>
          <a:ext cx="0" cy="0"/>
          <a:chOff x="0" y="0"/>
          <a:chExt cx="0" cy="0"/>
        </a:xfrm>
      </p:grpSpPr>
      <p:sp>
        <p:nvSpPr>
          <p:cNvPr id="11"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12"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grpSp>
        <p:nvGrpSpPr>
          <p:cNvPr id="24" name="Group 23"/>
          <p:cNvGrpSpPr/>
          <p:nvPr userDrawn="1"/>
        </p:nvGrpSpPr>
        <p:grpSpPr>
          <a:xfrm>
            <a:off x="-6058" y="3531457"/>
            <a:ext cx="5797612" cy="2365031"/>
            <a:chOff x="-2229" y="2361812"/>
            <a:chExt cx="11067619" cy="4514835"/>
          </a:xfrm>
          <a:solidFill>
            <a:srgbClr val="7E007C"/>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596148475"/>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ext and Image (half screen)">
    <p:bg>
      <p:bgPr>
        <a:solidFill>
          <a:schemeClr val="bg1"/>
        </a:solidFill>
        <a:effectLst/>
      </p:bgPr>
    </p:bg>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373063" y="1892635"/>
            <a:ext cx="614348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6967959" y="0"/>
            <a:ext cx="5224040" cy="6857999"/>
          </a:xfrm>
          <a:prstGeom prst="rect">
            <a:avLst/>
          </a:prstGeom>
        </p:spPr>
        <p:txBody>
          <a:bodyPr/>
          <a:lstStyle>
            <a:lvl1pPr marL="0" indent="0">
              <a:buNone/>
              <a:defRPr/>
            </a:lvl1pPr>
          </a:lstStyle>
          <a:p>
            <a:r>
              <a:rPr lang="en-US" dirty="0"/>
              <a:t>Click icon to add picture</a:t>
            </a:r>
          </a:p>
        </p:txBody>
      </p:sp>
      <p:sp>
        <p:nvSpPr>
          <p:cNvPr id="11" name="Text Placeholder 2"/>
          <p:cNvSpPr>
            <a:spLocks noGrp="1"/>
          </p:cNvSpPr>
          <p:nvPr>
            <p:ph type="body" sz="quarter" idx="12" hasCustomPrompt="1"/>
          </p:nvPr>
        </p:nvSpPr>
        <p:spPr>
          <a:xfrm>
            <a:off x="385650" y="1147572"/>
            <a:ext cx="5123903" cy="520262"/>
          </a:xfrm>
        </p:spPr>
        <p:txBody>
          <a:bodyPr/>
          <a:lstStyle>
            <a:lvl1pPr marL="0" indent="0">
              <a:lnSpc>
                <a:spcPct val="100000"/>
              </a:lnSpc>
              <a:spcAft>
                <a:spcPts val="0"/>
              </a:spcAft>
              <a:buFont typeface="Arial" panose="020B0604020202020204" pitchFamily="34" charset="0"/>
              <a:buNone/>
              <a:defRPr sz="3600" cap="none" baseline="0">
                <a:solidFill>
                  <a:srgbClr val="004050"/>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edit slide title</a:t>
            </a:r>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6" name="Freeform 15">
            <a:extLst>
              <a:ext uri="{FF2B5EF4-FFF2-40B4-BE49-F238E27FC236}">
                <a16:creationId xmlns:a16="http://schemas.microsoft.com/office/drawing/2014/main" id="{D44E23D4-CD16-B448-8F0A-11F5CE4FAB4C}"/>
              </a:ext>
            </a:extLst>
          </p:cNvPr>
          <p:cNvSpPr/>
          <p:nvPr userDrawn="1"/>
        </p:nvSpPr>
        <p:spPr>
          <a:xfrm>
            <a:off x="3229535" y="4488657"/>
            <a:ext cx="3729957" cy="2369343"/>
          </a:xfrm>
          <a:custGeom>
            <a:avLst/>
            <a:gdLst>
              <a:gd name="connsiteX0" fmla="*/ 117151 w 1009650"/>
              <a:gd name="connsiteY0" fmla="*/ 24275 h 641350"/>
              <a:gd name="connsiteX1" fmla="*/ 692 w 1009650"/>
              <a:gd name="connsiteY1" fmla="*/ 235603 h 641350"/>
              <a:gd name="connsiteX2" fmla="*/ 208781 w 1009650"/>
              <a:gd name="connsiteY2" fmla="*/ 429659 h 641350"/>
              <a:gd name="connsiteX3" fmla="*/ 350450 w 1009650"/>
              <a:gd name="connsiteY3" fmla="*/ 429659 h 641350"/>
              <a:gd name="connsiteX4" fmla="*/ 350450 w 1009650"/>
              <a:gd name="connsiteY4" fmla="*/ 641432 h 641350"/>
              <a:gd name="connsiteX5" fmla="*/ 428301 w 1009650"/>
              <a:gd name="connsiteY5" fmla="*/ 641432 h 641350"/>
              <a:gd name="connsiteX6" fmla="*/ 428301 w 1009650"/>
              <a:gd name="connsiteY6" fmla="*/ 430358 h 641350"/>
              <a:gd name="connsiteX7" fmla="*/ 777551 w 1009650"/>
              <a:gd name="connsiteY7" fmla="*/ 430358 h 641350"/>
              <a:gd name="connsiteX8" fmla="*/ 652519 w 1009650"/>
              <a:gd name="connsiteY8" fmla="*/ 640352 h 641350"/>
              <a:gd name="connsiteX9" fmla="*/ 698747 w 1009650"/>
              <a:gd name="connsiteY9" fmla="*/ 640352 h 641350"/>
              <a:gd name="connsiteX10" fmla="*/ 713225 w 1009650"/>
              <a:gd name="connsiteY10" fmla="*/ 633050 h 641350"/>
              <a:gd name="connsiteX11" fmla="*/ 864800 w 1009650"/>
              <a:gd name="connsiteY11" fmla="*/ 484206 h 641350"/>
              <a:gd name="connsiteX12" fmla="*/ 1004881 w 1009650"/>
              <a:gd name="connsiteY12" fmla="*/ 412641 h 641350"/>
              <a:gd name="connsiteX13" fmla="*/ 1011231 w 1009650"/>
              <a:gd name="connsiteY13" fmla="*/ 402608 h 641350"/>
              <a:gd name="connsiteX14" fmla="*/ 1011231 w 1009650"/>
              <a:gd name="connsiteY14" fmla="*/ 379685 h 641350"/>
              <a:gd name="connsiteX15" fmla="*/ 1003547 w 1009650"/>
              <a:gd name="connsiteY15" fmla="*/ 368826 h 641350"/>
              <a:gd name="connsiteX16" fmla="*/ 710241 w 1009650"/>
              <a:gd name="connsiteY16" fmla="*/ 145624 h 641350"/>
              <a:gd name="connsiteX17" fmla="*/ 705224 w 1009650"/>
              <a:gd name="connsiteY17" fmla="*/ 141687 h 641350"/>
              <a:gd name="connsiteX18" fmla="*/ 652138 w 1009650"/>
              <a:gd name="connsiteY18" fmla="*/ 141687 h 641350"/>
              <a:gd name="connsiteX19" fmla="*/ 777487 w 1009650"/>
              <a:gd name="connsiteY19" fmla="*/ 353078 h 641350"/>
              <a:gd name="connsiteX20" fmla="*/ 428237 w 1009650"/>
              <a:gd name="connsiteY20" fmla="*/ 353078 h 641350"/>
              <a:gd name="connsiteX21" fmla="*/ 428237 w 1009650"/>
              <a:gd name="connsiteY21" fmla="*/ 344887 h 641350"/>
              <a:gd name="connsiteX22" fmla="*/ 428237 w 1009650"/>
              <a:gd name="connsiteY22" fmla="*/ 210013 h 641350"/>
              <a:gd name="connsiteX23" fmla="*/ 422776 w 1009650"/>
              <a:gd name="connsiteY23" fmla="*/ 165563 h 641350"/>
              <a:gd name="connsiteX24" fmla="*/ 278060 w 1009650"/>
              <a:gd name="connsiteY24" fmla="*/ 11385 h 641350"/>
              <a:gd name="connsiteX25" fmla="*/ 117151 w 1009650"/>
              <a:gd name="connsiteY25" fmla="*/ 24275 h 641350"/>
              <a:gd name="connsiteX26" fmla="*/ 331654 w 1009650"/>
              <a:gd name="connsiteY26" fmla="*/ 145370 h 641350"/>
              <a:gd name="connsiteX27" fmla="*/ 350704 w 1009650"/>
              <a:gd name="connsiteY27" fmla="*/ 216045 h 641350"/>
              <a:gd name="connsiteX28" fmla="*/ 350704 w 1009650"/>
              <a:gd name="connsiteY28" fmla="*/ 343045 h 641350"/>
              <a:gd name="connsiteX29" fmla="*/ 350704 w 1009650"/>
              <a:gd name="connsiteY29" fmla="*/ 352634 h 641350"/>
              <a:gd name="connsiteX30" fmla="*/ 346513 w 1009650"/>
              <a:gd name="connsiteY30" fmla="*/ 353142 h 641350"/>
              <a:gd name="connsiteX31" fmla="*/ 208591 w 1009650"/>
              <a:gd name="connsiteY31" fmla="*/ 352697 h 641350"/>
              <a:gd name="connsiteX32" fmla="*/ 104069 w 1009650"/>
              <a:gd name="connsiteY32" fmla="*/ 297579 h 641350"/>
              <a:gd name="connsiteX33" fmla="*/ 190493 w 1009650"/>
              <a:gd name="connsiteY33" fmla="*/ 79457 h 641350"/>
              <a:gd name="connsiteX34" fmla="*/ 331654 w 1009650"/>
              <a:gd name="connsiteY34" fmla="*/ 145370 h 64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641350">
                <a:moveTo>
                  <a:pt x="117151" y="24275"/>
                </a:moveTo>
                <a:cubicBezTo>
                  <a:pt x="34918" y="69741"/>
                  <a:pt x="-5912" y="140163"/>
                  <a:pt x="692" y="235603"/>
                </a:cubicBezTo>
                <a:cubicBezTo>
                  <a:pt x="7994" y="341013"/>
                  <a:pt x="103117" y="429659"/>
                  <a:pt x="208781" y="429659"/>
                </a:cubicBezTo>
                <a:lnTo>
                  <a:pt x="350450" y="429659"/>
                </a:lnTo>
                <a:lnTo>
                  <a:pt x="350450" y="641432"/>
                </a:lnTo>
                <a:lnTo>
                  <a:pt x="428301" y="641432"/>
                </a:lnTo>
                <a:lnTo>
                  <a:pt x="428301" y="430358"/>
                </a:lnTo>
                <a:lnTo>
                  <a:pt x="777551" y="430358"/>
                </a:lnTo>
                <a:cubicBezTo>
                  <a:pt x="722305" y="492842"/>
                  <a:pt x="679379" y="561231"/>
                  <a:pt x="652519" y="640352"/>
                </a:cubicBezTo>
                <a:cubicBezTo>
                  <a:pt x="668712" y="640352"/>
                  <a:pt x="683761" y="640352"/>
                  <a:pt x="698747" y="640352"/>
                </a:cubicBezTo>
                <a:cubicBezTo>
                  <a:pt x="704581" y="640933"/>
                  <a:pt x="710224" y="638086"/>
                  <a:pt x="713225" y="633050"/>
                </a:cubicBezTo>
                <a:cubicBezTo>
                  <a:pt x="754165" y="574534"/>
                  <a:pt x="805550" y="524075"/>
                  <a:pt x="864800" y="484206"/>
                </a:cubicBezTo>
                <a:cubicBezTo>
                  <a:pt x="908435" y="454786"/>
                  <a:pt x="955471" y="430757"/>
                  <a:pt x="1004881" y="412641"/>
                </a:cubicBezTo>
                <a:cubicBezTo>
                  <a:pt x="1009346" y="411541"/>
                  <a:pt x="1012148" y="407114"/>
                  <a:pt x="1011231" y="402608"/>
                </a:cubicBezTo>
                <a:cubicBezTo>
                  <a:pt x="1010723" y="394975"/>
                  <a:pt x="1010723" y="387317"/>
                  <a:pt x="1011231" y="379685"/>
                </a:cubicBezTo>
                <a:cubicBezTo>
                  <a:pt x="1011802" y="373335"/>
                  <a:pt x="1009135" y="370922"/>
                  <a:pt x="1003547" y="368826"/>
                </a:cubicBezTo>
                <a:cubicBezTo>
                  <a:pt x="883532" y="323741"/>
                  <a:pt x="784154" y="251351"/>
                  <a:pt x="710241" y="145624"/>
                </a:cubicBezTo>
                <a:cubicBezTo>
                  <a:pt x="709034" y="143909"/>
                  <a:pt x="706939" y="141750"/>
                  <a:pt x="705224" y="141687"/>
                </a:cubicBezTo>
                <a:cubicBezTo>
                  <a:pt x="687889" y="141687"/>
                  <a:pt x="670616" y="141687"/>
                  <a:pt x="652138" y="141687"/>
                </a:cubicBezTo>
                <a:cubicBezTo>
                  <a:pt x="678808" y="221506"/>
                  <a:pt x="721988" y="290213"/>
                  <a:pt x="777487" y="353078"/>
                </a:cubicBezTo>
                <a:lnTo>
                  <a:pt x="428237" y="353078"/>
                </a:lnTo>
                <a:lnTo>
                  <a:pt x="428237" y="344887"/>
                </a:lnTo>
                <a:cubicBezTo>
                  <a:pt x="428237" y="299929"/>
                  <a:pt x="428681" y="254971"/>
                  <a:pt x="428237" y="210013"/>
                </a:cubicBezTo>
                <a:cubicBezTo>
                  <a:pt x="428159" y="195034"/>
                  <a:pt x="426326" y="180115"/>
                  <a:pt x="422776" y="165563"/>
                </a:cubicBezTo>
                <a:cubicBezTo>
                  <a:pt x="402392" y="88283"/>
                  <a:pt x="353498" y="36150"/>
                  <a:pt x="278060" y="11385"/>
                </a:cubicBezTo>
                <a:cubicBezTo>
                  <a:pt x="223323" y="-6776"/>
                  <a:pt x="167760" y="-3728"/>
                  <a:pt x="117151" y="24275"/>
                </a:cubicBezTo>
                <a:close/>
                <a:moveTo>
                  <a:pt x="331654" y="145370"/>
                </a:moveTo>
                <a:cubicBezTo>
                  <a:pt x="344472" y="166690"/>
                  <a:pt x="351071" y="191171"/>
                  <a:pt x="350704" y="216045"/>
                </a:cubicBezTo>
                <a:cubicBezTo>
                  <a:pt x="350704" y="258463"/>
                  <a:pt x="350704" y="300818"/>
                  <a:pt x="350704" y="343045"/>
                </a:cubicBezTo>
                <a:lnTo>
                  <a:pt x="350704" y="352634"/>
                </a:lnTo>
                <a:cubicBezTo>
                  <a:pt x="349319" y="352892"/>
                  <a:pt x="347920" y="353061"/>
                  <a:pt x="346513" y="353142"/>
                </a:cubicBezTo>
                <a:cubicBezTo>
                  <a:pt x="300539" y="353142"/>
                  <a:pt x="254564" y="353142"/>
                  <a:pt x="208591" y="352697"/>
                </a:cubicBezTo>
                <a:cubicBezTo>
                  <a:pt x="164649" y="352062"/>
                  <a:pt x="129724" y="332123"/>
                  <a:pt x="104069" y="297579"/>
                </a:cubicBezTo>
                <a:cubicBezTo>
                  <a:pt x="38347" y="209187"/>
                  <a:pt x="96132" y="97173"/>
                  <a:pt x="190493" y="79457"/>
                </a:cubicBezTo>
                <a:cubicBezTo>
                  <a:pt x="246651" y="70112"/>
                  <a:pt x="302766" y="96313"/>
                  <a:pt x="331654" y="145370"/>
                </a:cubicBezTo>
                <a:close/>
              </a:path>
            </a:pathLst>
          </a:custGeom>
          <a:solidFill>
            <a:srgbClr val="7E007C"/>
          </a:solidFill>
          <a:ln w="6350" cap="flat">
            <a:noFill/>
            <a:prstDash val="solid"/>
            <a:miter/>
          </a:ln>
        </p:spPr>
        <p:txBody>
          <a:bodyPr rtlCol="0" anchor="ctr"/>
          <a:lstStyle/>
          <a:p>
            <a:endParaRPr lang="en-GB"/>
          </a:p>
        </p:txBody>
      </p:sp>
      <p:sp>
        <p:nvSpPr>
          <p:cNvPr id="8" name="Rectangle 7"/>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46401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3_Activity 1">
    <p:bg>
      <p:bgPr>
        <a:solidFill>
          <a:srgbClr val="7E007C"/>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56887D20-DCD6-8E49-BF31-8F4C2FCCD421}"/>
              </a:ext>
            </a:extLst>
          </p:cNvPr>
          <p:cNvSpPr/>
          <p:nvPr userDrawn="1"/>
        </p:nvSpPr>
        <p:spPr>
          <a:xfrm>
            <a:off x="487005" y="518307"/>
            <a:ext cx="3525956" cy="4061544"/>
          </a:xfrm>
          <a:custGeom>
            <a:avLst/>
            <a:gdLst>
              <a:gd name="connsiteX0" fmla="*/ 1008895 w 1003300"/>
              <a:gd name="connsiteY0" fmla="*/ 731076 h 1155700"/>
              <a:gd name="connsiteX1" fmla="*/ 581921 w 1003300"/>
              <a:gd name="connsiteY1" fmla="*/ 1157986 h 1155700"/>
              <a:gd name="connsiteX2" fmla="*/ 581921 w 1003300"/>
              <a:gd name="connsiteY2" fmla="*/ 932371 h 1155700"/>
              <a:gd name="connsiteX3" fmla="*/ 565728 w 1003300"/>
              <a:gd name="connsiteY3" fmla="*/ 932371 h 1155700"/>
              <a:gd name="connsiteX4" fmla="*/ 485337 w 1003300"/>
              <a:gd name="connsiteY4" fmla="*/ 923163 h 1155700"/>
              <a:gd name="connsiteX5" fmla="*/ 405454 w 1003300"/>
              <a:gd name="connsiteY5" fmla="*/ 877824 h 1155700"/>
              <a:gd name="connsiteX6" fmla="*/ 306585 w 1003300"/>
              <a:gd name="connsiteY6" fmla="*/ 784035 h 1155700"/>
              <a:gd name="connsiteX7" fmla="*/ 114497 w 1003300"/>
              <a:gd name="connsiteY7" fmla="*/ 591312 h 1155700"/>
              <a:gd name="connsiteX8" fmla="*/ 29534 w 1003300"/>
              <a:gd name="connsiteY8" fmla="*/ 484251 h 1155700"/>
              <a:gd name="connsiteX9" fmla="*/ 7500 w 1003300"/>
              <a:gd name="connsiteY9" fmla="*/ 408051 h 1155700"/>
              <a:gd name="connsiteX10" fmla="*/ 452 w 1003300"/>
              <a:gd name="connsiteY10" fmla="*/ 282766 h 1155700"/>
              <a:gd name="connsiteX11" fmla="*/ 452 w 1003300"/>
              <a:gd name="connsiteY11" fmla="*/ 10668 h 1155700"/>
              <a:gd name="connsiteX12" fmla="*/ 452 w 1003300"/>
              <a:gd name="connsiteY12" fmla="*/ 1333 h 1155700"/>
              <a:gd name="connsiteX13" fmla="*/ 201937 w 1003300"/>
              <a:gd name="connsiteY13" fmla="*/ 203200 h 1155700"/>
              <a:gd name="connsiteX14" fmla="*/ 405137 w 1003300"/>
              <a:gd name="connsiteY14" fmla="*/ 0 h 1155700"/>
              <a:gd name="connsiteX15" fmla="*/ 405137 w 1003300"/>
              <a:gd name="connsiteY15" fmla="*/ 527876 h 1155700"/>
              <a:gd name="connsiteX16" fmla="*/ 573221 w 1003300"/>
              <a:gd name="connsiteY16" fmla="*/ 527876 h 1155700"/>
              <a:gd name="connsiteX17" fmla="*/ 581984 w 1003300"/>
              <a:gd name="connsiteY17" fmla="*/ 518732 h 1155700"/>
              <a:gd name="connsiteX18" fmla="*/ 581984 w 1003300"/>
              <a:gd name="connsiteY18" fmla="*/ 303975 h 1155700"/>
              <a:gd name="connsiteX19" fmla="*/ 1008895 w 1003300"/>
              <a:gd name="connsiteY19" fmla="*/ 731076 h 1155700"/>
              <a:gd name="connsiteX20" fmla="*/ 649929 w 1003300"/>
              <a:gd name="connsiteY20" fmla="*/ 864426 h 1155700"/>
              <a:gd name="connsiteX21" fmla="*/ 649929 w 1003300"/>
              <a:gd name="connsiteY21" fmla="*/ 991807 h 1155700"/>
              <a:gd name="connsiteX22" fmla="*/ 911359 w 1003300"/>
              <a:gd name="connsiteY22" fmla="*/ 730568 h 1155700"/>
              <a:gd name="connsiteX23" fmla="*/ 649231 w 1003300"/>
              <a:gd name="connsiteY23" fmla="*/ 468376 h 1155700"/>
              <a:gd name="connsiteX24" fmla="*/ 649231 w 1003300"/>
              <a:gd name="connsiteY24" fmla="*/ 595693 h 1155700"/>
              <a:gd name="connsiteX25" fmla="*/ 216732 w 1003300"/>
              <a:gd name="connsiteY25" fmla="*/ 595693 h 1155700"/>
              <a:gd name="connsiteX26" fmla="*/ 221558 w 1003300"/>
              <a:gd name="connsiteY26" fmla="*/ 601091 h 1155700"/>
              <a:gd name="connsiteX27" fmla="*/ 427870 w 1003300"/>
              <a:gd name="connsiteY27" fmla="*/ 807720 h 1155700"/>
              <a:gd name="connsiteX28" fmla="*/ 542170 w 1003300"/>
              <a:gd name="connsiteY28" fmla="*/ 862457 h 1155700"/>
              <a:gd name="connsiteX29" fmla="*/ 624720 w 1003300"/>
              <a:gd name="connsiteY29" fmla="*/ 864426 h 1155700"/>
              <a:gd name="connsiteX30" fmla="*/ 649929 w 1003300"/>
              <a:gd name="connsiteY30" fmla="*/ 864426 h 1155700"/>
              <a:gd name="connsiteX31" fmla="*/ 68523 w 1003300"/>
              <a:gd name="connsiteY31" fmla="*/ 162941 h 1155700"/>
              <a:gd name="connsiteX32" fmla="*/ 68142 w 1003300"/>
              <a:gd name="connsiteY32" fmla="*/ 168275 h 1155700"/>
              <a:gd name="connsiteX33" fmla="*/ 68460 w 1003300"/>
              <a:gd name="connsiteY33" fmla="*/ 339725 h 1155700"/>
              <a:gd name="connsiteX34" fmla="*/ 75318 w 1003300"/>
              <a:gd name="connsiteY34" fmla="*/ 411162 h 1155700"/>
              <a:gd name="connsiteX35" fmla="*/ 127325 w 1003300"/>
              <a:gd name="connsiteY35" fmla="*/ 494665 h 1155700"/>
              <a:gd name="connsiteX36" fmla="*/ 203207 w 1003300"/>
              <a:gd name="connsiteY36" fmla="*/ 521780 h 1155700"/>
              <a:gd name="connsiteX37" fmla="*/ 333889 w 1003300"/>
              <a:gd name="connsiteY37" fmla="*/ 527558 h 1155700"/>
              <a:gd name="connsiteX38" fmla="*/ 336937 w 1003300"/>
              <a:gd name="connsiteY38" fmla="*/ 526732 h 1155700"/>
              <a:gd name="connsiteX39" fmla="*/ 336938 w 1003300"/>
              <a:gd name="connsiteY39" fmla="*/ 162243 h 1155700"/>
              <a:gd name="connsiteX40" fmla="*/ 202508 w 1003300"/>
              <a:gd name="connsiteY40" fmla="*/ 295021 h 115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3300" h="1155700">
                <a:moveTo>
                  <a:pt x="1008895" y="731076"/>
                </a:moveTo>
                <a:lnTo>
                  <a:pt x="581921" y="1157986"/>
                </a:lnTo>
                <a:lnTo>
                  <a:pt x="581921" y="932371"/>
                </a:lnTo>
                <a:lnTo>
                  <a:pt x="565728" y="932371"/>
                </a:lnTo>
                <a:cubicBezTo>
                  <a:pt x="538636" y="932998"/>
                  <a:pt x="511586" y="929900"/>
                  <a:pt x="485337" y="923163"/>
                </a:cubicBezTo>
                <a:cubicBezTo>
                  <a:pt x="455495" y="914588"/>
                  <a:pt x="428116" y="899048"/>
                  <a:pt x="405454" y="877824"/>
                </a:cubicBezTo>
                <a:cubicBezTo>
                  <a:pt x="371736" y="847407"/>
                  <a:pt x="338843" y="815975"/>
                  <a:pt x="306585" y="784035"/>
                </a:cubicBezTo>
                <a:cubicBezTo>
                  <a:pt x="242111" y="720238"/>
                  <a:pt x="178082" y="655997"/>
                  <a:pt x="114497" y="591312"/>
                </a:cubicBezTo>
                <a:cubicBezTo>
                  <a:pt x="82430" y="558737"/>
                  <a:pt x="52140" y="524510"/>
                  <a:pt x="29534" y="484251"/>
                </a:cubicBezTo>
                <a:cubicBezTo>
                  <a:pt x="16810" y="460725"/>
                  <a:pt x="9295" y="434737"/>
                  <a:pt x="7500" y="408051"/>
                </a:cubicBezTo>
                <a:cubicBezTo>
                  <a:pt x="3944" y="366395"/>
                  <a:pt x="1150" y="324548"/>
                  <a:pt x="452" y="282766"/>
                </a:cubicBezTo>
                <a:cubicBezTo>
                  <a:pt x="-565" y="192087"/>
                  <a:pt x="452" y="101346"/>
                  <a:pt x="452" y="10668"/>
                </a:cubicBezTo>
                <a:lnTo>
                  <a:pt x="452" y="1333"/>
                </a:lnTo>
                <a:cubicBezTo>
                  <a:pt x="67952" y="68961"/>
                  <a:pt x="134817" y="135890"/>
                  <a:pt x="201937" y="203200"/>
                </a:cubicBezTo>
                <a:lnTo>
                  <a:pt x="405137" y="0"/>
                </a:lnTo>
                <a:lnTo>
                  <a:pt x="405137" y="527876"/>
                </a:lnTo>
                <a:cubicBezTo>
                  <a:pt x="408185" y="527876"/>
                  <a:pt x="519818" y="527876"/>
                  <a:pt x="573221" y="527876"/>
                </a:cubicBezTo>
                <a:cubicBezTo>
                  <a:pt x="580524" y="527876"/>
                  <a:pt x="581984" y="525463"/>
                  <a:pt x="581984" y="518732"/>
                </a:cubicBezTo>
                <a:cubicBezTo>
                  <a:pt x="581984" y="449516"/>
                  <a:pt x="581984" y="305435"/>
                  <a:pt x="581984" y="303975"/>
                </a:cubicBezTo>
                <a:cubicBezTo>
                  <a:pt x="580778" y="304292"/>
                  <a:pt x="1010038" y="732028"/>
                  <a:pt x="1008895" y="731076"/>
                </a:cubicBezTo>
                <a:close/>
                <a:moveTo>
                  <a:pt x="649929" y="864426"/>
                </a:moveTo>
                <a:lnTo>
                  <a:pt x="649929" y="991807"/>
                </a:lnTo>
                <a:cubicBezTo>
                  <a:pt x="737601" y="904092"/>
                  <a:pt x="824745" y="817012"/>
                  <a:pt x="911359" y="730568"/>
                </a:cubicBezTo>
                <a:lnTo>
                  <a:pt x="649231" y="468376"/>
                </a:lnTo>
                <a:lnTo>
                  <a:pt x="649231" y="595693"/>
                </a:lnTo>
                <a:lnTo>
                  <a:pt x="216732" y="595693"/>
                </a:lnTo>
                <a:cubicBezTo>
                  <a:pt x="218955" y="598170"/>
                  <a:pt x="220162" y="599757"/>
                  <a:pt x="221558" y="601091"/>
                </a:cubicBezTo>
                <a:cubicBezTo>
                  <a:pt x="290265" y="669967"/>
                  <a:pt x="359036" y="738844"/>
                  <a:pt x="427870" y="807720"/>
                </a:cubicBezTo>
                <a:cubicBezTo>
                  <a:pt x="459620" y="839470"/>
                  <a:pt x="496894" y="859473"/>
                  <a:pt x="542170" y="862457"/>
                </a:cubicBezTo>
                <a:cubicBezTo>
                  <a:pt x="569665" y="864235"/>
                  <a:pt x="597288" y="863854"/>
                  <a:pt x="624720" y="864426"/>
                </a:cubicBezTo>
                <a:cubicBezTo>
                  <a:pt x="632721" y="864553"/>
                  <a:pt x="640404" y="864426"/>
                  <a:pt x="649929" y="864426"/>
                </a:cubicBezTo>
                <a:close/>
                <a:moveTo>
                  <a:pt x="68523" y="162941"/>
                </a:moveTo>
                <a:cubicBezTo>
                  <a:pt x="68523" y="164402"/>
                  <a:pt x="68142" y="166370"/>
                  <a:pt x="68142" y="168275"/>
                </a:cubicBezTo>
                <a:cubicBezTo>
                  <a:pt x="68142" y="225425"/>
                  <a:pt x="67507" y="282575"/>
                  <a:pt x="68460" y="339725"/>
                </a:cubicBezTo>
                <a:cubicBezTo>
                  <a:pt x="68770" y="363686"/>
                  <a:pt x="71064" y="387580"/>
                  <a:pt x="75318" y="411162"/>
                </a:cubicBezTo>
                <a:cubicBezTo>
                  <a:pt x="81668" y="445326"/>
                  <a:pt x="97289" y="474662"/>
                  <a:pt x="127325" y="494665"/>
                </a:cubicBezTo>
                <a:cubicBezTo>
                  <a:pt x="150463" y="508873"/>
                  <a:pt x="176305" y="518107"/>
                  <a:pt x="203207" y="521780"/>
                </a:cubicBezTo>
                <a:cubicBezTo>
                  <a:pt x="246514" y="529273"/>
                  <a:pt x="290265" y="527621"/>
                  <a:pt x="333889" y="527558"/>
                </a:cubicBezTo>
                <a:cubicBezTo>
                  <a:pt x="334936" y="527411"/>
                  <a:pt x="335960" y="527133"/>
                  <a:pt x="336937" y="526732"/>
                </a:cubicBezTo>
                <a:lnTo>
                  <a:pt x="336938" y="162243"/>
                </a:lnTo>
                <a:lnTo>
                  <a:pt x="202508" y="295021"/>
                </a:lnTo>
                <a:close/>
              </a:path>
            </a:pathLst>
          </a:custGeom>
          <a:solidFill>
            <a:schemeClr val="bg1"/>
          </a:solidFill>
          <a:ln w="6350" cap="flat">
            <a:noFill/>
            <a:prstDash val="solid"/>
            <a:miter/>
          </a:ln>
        </p:spPr>
        <p:txBody>
          <a:bodyPr rtlCol="0" anchor="ctr"/>
          <a:lstStyle/>
          <a:p>
            <a:endParaRPr lang="en-GB">
              <a:solidFill>
                <a:schemeClr val="bg1"/>
              </a:solidFill>
            </a:endParaRPr>
          </a:p>
        </p:txBody>
      </p:sp>
      <p:sp>
        <p:nvSpPr>
          <p:cNvPr id="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4327302" y="344971"/>
            <a:ext cx="7475232" cy="2858874"/>
          </a:xfrm>
        </p:spPr>
        <p:txBody>
          <a:bodyPr anchor="b" anchorCtr="0">
            <a:noAutofit/>
          </a:bodyPr>
          <a:lstStyle>
            <a:lvl1pPr algn="l">
              <a:lnSpc>
                <a:spcPct val="100000"/>
              </a:lnSpc>
              <a:defRPr sz="3600" baseline="0">
                <a:solidFill>
                  <a:schemeClr val="bg1"/>
                </a:solidFill>
              </a:defRPr>
            </a:lvl1pPr>
          </a:lstStyle>
          <a:p>
            <a:br>
              <a:rPr lang="en-US" noProof="0" dirty="0"/>
            </a:br>
            <a:br>
              <a:rPr lang="en-US" noProof="0" dirty="0"/>
            </a:br>
            <a:r>
              <a:rPr lang="en-US" noProof="0" dirty="0"/>
              <a:t>ACTIVITY: </a:t>
            </a:r>
            <a:br>
              <a:rPr lang="en-US" noProof="0" dirty="0"/>
            </a:br>
            <a:r>
              <a:rPr lang="en-US" noProof="0" dirty="0"/>
              <a:t>CLICK TO EDIT TITLE</a:t>
            </a:r>
            <a:endParaRPr lang="en-GB" noProof="0" dirty="0"/>
          </a:p>
        </p:txBody>
      </p:sp>
      <p:sp>
        <p:nvSpPr>
          <p:cNvPr id="8" name="Text Placeholder 3"/>
          <p:cNvSpPr>
            <a:spLocks noGrp="1"/>
          </p:cNvSpPr>
          <p:nvPr>
            <p:ph type="body" sz="quarter" idx="10" hasCustomPrompt="1"/>
          </p:nvPr>
        </p:nvSpPr>
        <p:spPr>
          <a:xfrm>
            <a:off x="4327303" y="3525004"/>
            <a:ext cx="7475230" cy="2791976"/>
          </a:xfrm>
        </p:spPr>
        <p:txBody>
          <a:bodyPr/>
          <a:lstStyle>
            <a:lvl1pPr>
              <a:lnSpc>
                <a:spcPct val="100000"/>
              </a:lnSpc>
              <a:defRPr b="0" baseline="0">
                <a:solidFill>
                  <a:schemeClr val="bg1"/>
                </a:solidFill>
              </a:defRPr>
            </a:lvl1pPr>
          </a:lstStyle>
          <a:p>
            <a:pPr lvl="0"/>
            <a:r>
              <a:rPr lang="en-US" dirty="0"/>
              <a:t>Click to edit instructions</a:t>
            </a:r>
          </a:p>
        </p:txBody>
      </p:sp>
    </p:spTree>
    <p:extLst>
      <p:ext uri="{BB962C8B-B14F-4D97-AF65-F5344CB8AC3E}">
        <p14:creationId xmlns:p14="http://schemas.microsoft.com/office/powerpoint/2010/main" val="3175680889"/>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8" name="Text Placeholder 2">
            <a:extLst>
              <a:ext uri="{FF2B5EF4-FFF2-40B4-BE49-F238E27FC236}">
                <a16:creationId xmlns:a16="http://schemas.microsoft.com/office/drawing/2014/main" id="{B623AAC1-38C0-EC41-AF66-7EC76ACCB83E}"/>
              </a:ext>
            </a:extLst>
          </p:cNvPr>
          <p:cNvSpPr>
            <a:spLocks noGrp="1"/>
          </p:cNvSpPr>
          <p:nvPr>
            <p:ph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12588995"/>
      </p:ext>
    </p:extLst>
  </p:cSld>
  <p:clrMapOvr>
    <a:masterClrMapping/>
  </p:clrMapOvr>
  <p:extLst>
    <p:ext uri="{DCECCB84-F9BA-43D5-87BE-67443E8EF086}">
      <p15:sldGuideLst xmlns:p15="http://schemas.microsoft.com/office/powerpoint/2012/main">
        <p15:guide id="1" orient="horz" pos="777" userDrawn="1">
          <p15:clr>
            <a:srgbClr val="FBAE40"/>
          </p15:clr>
        </p15:guide>
        <p15:guide id="2" pos="3840" userDrawn="1">
          <p15:clr>
            <a:srgbClr val="FBAE40"/>
          </p15:clr>
        </p15:guide>
        <p15:guide id="3" orient="horz" pos="2160" userDrawn="1">
          <p15:clr>
            <a:srgbClr val="FBAE40"/>
          </p15:clr>
        </p15:guide>
        <p15:guide id="4" orient="horz" pos="2260" userDrawn="1">
          <p15:clr>
            <a:srgbClr val="FBAE40"/>
          </p15:clr>
        </p15:guide>
        <p15:guide id="5" pos="39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2" name="Rectangle 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3915446001"/>
      </p:ext>
    </p:extLst>
  </p:cSld>
  <p:clrMapOvr>
    <a:masterClrMapping/>
  </p:clrMapOvr>
  <p:extLst>
    <p:ext uri="{DCECCB84-F9BA-43D5-87BE-67443E8EF086}">
      <p15:sldGuideLst xmlns:p15="http://schemas.microsoft.com/office/powerpoint/2012/main">
        <p15:guide id="1" orient="horz" pos="777">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icons and text">
    <p:spTree>
      <p:nvGrpSpPr>
        <p:cNvPr id="1" name=""/>
        <p:cNvGrpSpPr/>
        <p:nvPr/>
      </p:nvGrpSpPr>
      <p:grpSpPr>
        <a:xfrm>
          <a:off x="0" y="0"/>
          <a:ext cx="0" cy="0"/>
          <a:chOff x="0" y="0"/>
          <a:chExt cx="0" cy="0"/>
        </a:xfrm>
      </p:grpSpPr>
      <p:sp>
        <p:nvSpPr>
          <p:cNvPr id="3" name="Text Placeholder 4"/>
          <p:cNvSpPr>
            <a:spLocks noGrp="1"/>
          </p:cNvSpPr>
          <p:nvPr>
            <p:ph type="body" sz="quarter" idx="15" hasCustomPrompt="1"/>
          </p:nvPr>
        </p:nvSpPr>
        <p:spPr>
          <a:xfrm>
            <a:off x="1059427" y="3673998"/>
            <a:ext cx="2124159" cy="2749952"/>
          </a:xfrm>
        </p:spPr>
        <p:txBody>
          <a:bodyPr/>
          <a:lstStyle>
            <a:lvl1pPr marL="0" indent="0">
              <a:lnSpc>
                <a:spcPct val="100000"/>
              </a:lnSpc>
              <a:buFont typeface="Arial" panose="020B0604020202020204" pitchFamily="34" charset="0"/>
              <a:buNone/>
              <a:defRPr sz="2000" b="0"/>
            </a:lvl1pPr>
            <a:lvl2pPr marL="0" indent="0">
              <a:buFont typeface="Arial" panose="020B0604020202020204" pitchFamily="34" charset="0"/>
              <a:buNone/>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4" name="Text Placeholder 4"/>
          <p:cNvSpPr>
            <a:spLocks noGrp="1"/>
          </p:cNvSpPr>
          <p:nvPr>
            <p:ph type="body" sz="quarter" idx="16" hasCustomPrompt="1"/>
          </p:nvPr>
        </p:nvSpPr>
        <p:spPr>
          <a:xfrm>
            <a:off x="3639645" y="3673998"/>
            <a:ext cx="2068065"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6" name="Text Placeholder 4"/>
          <p:cNvSpPr>
            <a:spLocks noGrp="1"/>
          </p:cNvSpPr>
          <p:nvPr>
            <p:ph type="body" sz="quarter" idx="17" hasCustomPrompt="1"/>
          </p:nvPr>
        </p:nvSpPr>
        <p:spPr>
          <a:xfrm>
            <a:off x="6149996" y="3673998"/>
            <a:ext cx="2130523"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7" name="Picture Placeholder 21"/>
          <p:cNvSpPr>
            <a:spLocks noGrp="1"/>
          </p:cNvSpPr>
          <p:nvPr>
            <p:ph type="pic" sz="quarter" idx="18" hasCustomPrompt="1"/>
          </p:nvPr>
        </p:nvSpPr>
        <p:spPr>
          <a:xfrm>
            <a:off x="1059428" y="1993484"/>
            <a:ext cx="1437932" cy="1437930"/>
          </a:xfrm>
        </p:spPr>
        <p:txBody>
          <a:bodyPr/>
          <a:lstStyle>
            <a:lvl1pPr marL="0" indent="0">
              <a:buNone/>
              <a:defRPr/>
            </a:lvl1pPr>
          </a:lstStyle>
          <a:p>
            <a:r>
              <a:rPr lang="en-GB" dirty="0"/>
              <a:t>icon</a:t>
            </a:r>
          </a:p>
        </p:txBody>
      </p:sp>
      <p:sp>
        <p:nvSpPr>
          <p:cNvPr id="8" name="Picture Placeholder 21"/>
          <p:cNvSpPr>
            <a:spLocks noGrp="1"/>
          </p:cNvSpPr>
          <p:nvPr>
            <p:ph type="pic" sz="quarter" idx="19" hasCustomPrompt="1"/>
          </p:nvPr>
        </p:nvSpPr>
        <p:spPr>
          <a:xfrm>
            <a:off x="3639646" y="1986408"/>
            <a:ext cx="1437932" cy="1437930"/>
          </a:xfrm>
        </p:spPr>
        <p:txBody>
          <a:bodyPr/>
          <a:lstStyle>
            <a:lvl1pPr marL="0" indent="0">
              <a:buNone/>
              <a:defRPr/>
            </a:lvl1pPr>
          </a:lstStyle>
          <a:p>
            <a:r>
              <a:rPr lang="en-GB" dirty="0"/>
              <a:t>icon</a:t>
            </a:r>
          </a:p>
        </p:txBody>
      </p:sp>
      <p:sp>
        <p:nvSpPr>
          <p:cNvPr id="9" name="Picture Placeholder 21"/>
          <p:cNvSpPr>
            <a:spLocks noGrp="1"/>
          </p:cNvSpPr>
          <p:nvPr>
            <p:ph type="pic" sz="quarter" idx="20" hasCustomPrompt="1"/>
          </p:nvPr>
        </p:nvSpPr>
        <p:spPr>
          <a:xfrm>
            <a:off x="6149997" y="1993484"/>
            <a:ext cx="1437932" cy="1437930"/>
          </a:xfrm>
        </p:spPr>
        <p:txBody>
          <a:bodyPr/>
          <a:lstStyle>
            <a:lvl1pPr marL="0" indent="0">
              <a:buNone/>
              <a:defRPr/>
            </a:lvl1pPr>
          </a:lstStyle>
          <a:p>
            <a:r>
              <a:rPr lang="en-GB" dirty="0"/>
              <a:t>icon</a:t>
            </a:r>
          </a:p>
        </p:txBody>
      </p:sp>
      <p:sp>
        <p:nvSpPr>
          <p:cNvPr id="10" name="Text Placeholder 4"/>
          <p:cNvSpPr>
            <a:spLocks noGrp="1"/>
          </p:cNvSpPr>
          <p:nvPr>
            <p:ph type="body" sz="quarter" idx="21" hasCustomPrompt="1"/>
          </p:nvPr>
        </p:nvSpPr>
        <p:spPr>
          <a:xfrm>
            <a:off x="8637070" y="3688989"/>
            <a:ext cx="2183449" cy="2749952"/>
          </a:xfrm>
        </p:spPr>
        <p:txBody>
          <a:bodyPr/>
          <a:lstStyle>
            <a:lvl1pPr marL="0" indent="0">
              <a:lnSpc>
                <a:spcPct val="100000"/>
              </a:lnSpc>
              <a:buFont typeface="Arial" panose="020B0604020202020204" pitchFamily="34" charset="0"/>
              <a:buNone/>
              <a:defRPr sz="2000" b="0"/>
            </a:lvl1pPr>
            <a:lvl2pPr marL="180000" indent="-180000">
              <a:buFont typeface="Arial" panose="020B0604020202020204" pitchFamily="34" charset="0"/>
              <a:buChar char="•"/>
              <a:defRPr sz="1800"/>
            </a:lvl2pPr>
            <a:lvl3pPr marL="180000" indent="-180000">
              <a:buFont typeface="Arial" panose="020B0604020202020204" pitchFamily="34" charset="0"/>
              <a:buChar char="•"/>
              <a:defRPr/>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p:txBody>
      </p:sp>
      <p:sp>
        <p:nvSpPr>
          <p:cNvPr id="11" name="Picture Placeholder 21"/>
          <p:cNvSpPr>
            <a:spLocks noGrp="1"/>
          </p:cNvSpPr>
          <p:nvPr>
            <p:ph type="pic" sz="quarter" idx="22" hasCustomPrompt="1"/>
          </p:nvPr>
        </p:nvSpPr>
        <p:spPr>
          <a:xfrm>
            <a:off x="8637071" y="2008475"/>
            <a:ext cx="1437932" cy="1437930"/>
          </a:xfrm>
        </p:spPr>
        <p:txBody>
          <a:bodyPr/>
          <a:lstStyle>
            <a:lvl1pPr marL="0" indent="0">
              <a:buNone/>
              <a:defRPr/>
            </a:lvl1pPr>
          </a:lstStyle>
          <a:p>
            <a:r>
              <a:rPr lang="en-GB" dirty="0"/>
              <a:t>icon</a:t>
            </a:r>
          </a:p>
        </p:txBody>
      </p:sp>
      <p:sp>
        <p:nvSpPr>
          <p:cNvPr id="1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3" name="Rectangle 1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4138968323"/>
      </p:ext>
    </p:extLst>
  </p:cSld>
  <p:clrMapOvr>
    <a:masterClrMapping/>
  </p:clrMapOvr>
  <p:extLst>
    <p:ext uri="{DCECCB84-F9BA-43D5-87BE-67443E8EF086}">
      <p15:sldGuideLst xmlns:p15="http://schemas.microsoft.com/office/powerpoint/2012/main">
        <p15:guide id="1" orient="horz" pos="777">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ction Tips">
    <p:bg>
      <p:bgPr>
        <a:solidFill>
          <a:srgbClr val="EB622E"/>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254240" y="0"/>
            <a:ext cx="4937760" cy="685800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7"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6"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2" name="Group 1"/>
          <p:cNvGrpSpPr/>
          <p:nvPr userDrawn="1"/>
        </p:nvGrpSpPr>
        <p:grpSpPr>
          <a:xfrm>
            <a:off x="-1420" y="3503895"/>
            <a:ext cx="6359624" cy="2437013"/>
            <a:chOff x="-1420" y="3503895"/>
            <a:chExt cx="6359624" cy="2437013"/>
          </a:xfrm>
          <a:solidFill>
            <a:srgbClr val="004050"/>
          </a:solidFill>
        </p:grpSpPr>
        <p:sp>
          <p:nvSpPr>
            <p:cNvPr id="36" name="Freeform 35">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37" name="Freeform 36">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40" name="Freeform 3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198876426"/>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1065907"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3511826" y="1986354"/>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7"/>
          <p:cNvSpPr>
            <a:spLocks noGrp="1"/>
          </p:cNvSpPr>
          <p:nvPr>
            <p:ph type="body" sz="quarter" idx="14" hasCustomPrompt="1"/>
          </p:nvPr>
        </p:nvSpPr>
        <p:spPr>
          <a:xfrm>
            <a:off x="5957745" y="1986353"/>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7" name="Text Placeholder 7"/>
          <p:cNvSpPr>
            <a:spLocks noGrp="1"/>
          </p:cNvSpPr>
          <p:nvPr>
            <p:ph type="body" sz="quarter" idx="15" hasCustomPrompt="1"/>
          </p:nvPr>
        </p:nvSpPr>
        <p:spPr>
          <a:xfrm>
            <a:off x="8403664" y="1986352"/>
            <a:ext cx="2153905"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8"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9" name="Rectangle 8"/>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2719566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Text Blocks">
    <p:spTree>
      <p:nvGrpSpPr>
        <p:cNvPr id="1" name=""/>
        <p:cNvGrpSpPr/>
        <p:nvPr/>
      </p:nvGrpSpPr>
      <p:grpSpPr>
        <a:xfrm>
          <a:off x="0" y="0"/>
          <a:ext cx="0" cy="0"/>
          <a:chOff x="0" y="0"/>
          <a:chExt cx="0" cy="0"/>
        </a:xfrm>
      </p:grpSpPr>
      <p:sp>
        <p:nvSpPr>
          <p:cNvPr id="10" name="Text Placeholder 7"/>
          <p:cNvSpPr>
            <a:spLocks noGrp="1"/>
          </p:cNvSpPr>
          <p:nvPr>
            <p:ph type="body" sz="quarter" idx="11" hasCustomPrompt="1"/>
          </p:nvPr>
        </p:nvSpPr>
        <p:spPr>
          <a:xfrm>
            <a:off x="5915467" y="1992793"/>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5" name="Text Placeholder 7"/>
          <p:cNvSpPr>
            <a:spLocks noGrp="1"/>
          </p:cNvSpPr>
          <p:nvPr>
            <p:ph type="body" sz="quarter" idx="13" hasCustomPrompt="1"/>
          </p:nvPr>
        </p:nvSpPr>
        <p:spPr>
          <a:xfrm>
            <a:off x="1069809" y="1992792"/>
            <a:ext cx="4646004" cy="4376323"/>
          </a:xfrm>
        </p:spPr>
        <p:txBody>
          <a:bodyPr/>
          <a:lstStyle>
            <a:lvl1pPr marL="0" indent="0">
              <a:lnSpc>
                <a:spcPct val="100000"/>
              </a:lnSpc>
              <a:buFont typeface="Arial" panose="020B0604020202020204" pitchFamily="34" charset="0"/>
              <a:buNone/>
              <a:defRPr sz="2000" b="0"/>
            </a:lvl1pPr>
            <a:lvl2pPr marL="171450" indent="-171450">
              <a:lnSpc>
                <a:spcPct val="100000"/>
              </a:lnSpc>
              <a:buFont typeface="Arial" panose="020B0604020202020204" pitchFamily="34" charset="0"/>
              <a:buChar char="•"/>
              <a:defRPr sz="2000" b="0"/>
            </a:lvl2pPr>
            <a:lvl3pPr>
              <a:lnSpc>
                <a:spcPct val="100000"/>
              </a:lnSpc>
              <a:defRPr sz="1800" b="0"/>
            </a:lvl3pPr>
            <a:lvl4pPr>
              <a:lnSpc>
                <a:spcPct val="100000"/>
              </a:lnSpc>
              <a:defRPr sz="1800" b="0"/>
            </a:lvl4pPr>
            <a:lvl5pPr>
              <a:lnSpc>
                <a:spcPct val="100000"/>
              </a:lnSpc>
              <a:defRPr sz="1800" b="0"/>
            </a:lvl5pPr>
          </a:lstStyle>
          <a:p>
            <a:pPr lvl="0"/>
            <a:r>
              <a:rPr lang="en-US" dirty="0"/>
              <a:t>Edit text</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7" name="Rectangle 6"/>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2636117753"/>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Image and Text">
    <p:spTree>
      <p:nvGrpSpPr>
        <p:cNvPr id="1" name=""/>
        <p:cNvGrpSpPr/>
        <p:nvPr/>
      </p:nvGrpSpPr>
      <p:grpSpPr>
        <a:xfrm>
          <a:off x="0" y="0"/>
          <a:ext cx="0" cy="0"/>
          <a:chOff x="0" y="0"/>
          <a:chExt cx="0" cy="0"/>
        </a:xfrm>
      </p:grpSpPr>
      <p:sp>
        <p:nvSpPr>
          <p:cNvPr id="9" name="Text Placeholder 7"/>
          <p:cNvSpPr>
            <a:spLocks noGrp="1"/>
          </p:cNvSpPr>
          <p:nvPr>
            <p:ph type="body" sz="quarter" idx="17" hasCustomPrompt="1"/>
          </p:nvPr>
        </p:nvSpPr>
        <p:spPr>
          <a:xfrm>
            <a:off x="1080209"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sz="1800"/>
            </a:lvl2pPr>
            <a:lvl3pPr marL="0" indent="0">
              <a:buNone/>
              <a:defRPr sz="1800"/>
            </a:lvl3pPr>
            <a:lvl4pPr>
              <a:defRPr sz="1800"/>
            </a:lvl4pPr>
            <a:lvl5pPr>
              <a:defRPr sz="1800"/>
            </a:lvl5pPr>
          </a:lstStyle>
          <a:p>
            <a:pPr lvl="0"/>
            <a:r>
              <a:rPr lang="en-US" dirty="0"/>
              <a:t>Edit text</a:t>
            </a:r>
          </a:p>
        </p:txBody>
      </p:sp>
      <p:sp>
        <p:nvSpPr>
          <p:cNvPr id="7" name="Picture Placeholder 4">
            <a:extLst>
              <a:ext uri="{FF2B5EF4-FFF2-40B4-BE49-F238E27FC236}">
                <a16:creationId xmlns:a16="http://schemas.microsoft.com/office/drawing/2014/main" id="{749837D3-F6DB-DB49-B987-A2004B0611D5}"/>
              </a:ext>
            </a:extLst>
          </p:cNvPr>
          <p:cNvSpPr>
            <a:spLocks noGrp="1"/>
          </p:cNvSpPr>
          <p:nvPr>
            <p:ph type="pic" sz="quarter" idx="13"/>
          </p:nvPr>
        </p:nvSpPr>
        <p:spPr>
          <a:xfrm>
            <a:off x="1080209" y="2003204"/>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5" name="Picture Placeholder 4">
            <a:extLst>
              <a:ext uri="{FF2B5EF4-FFF2-40B4-BE49-F238E27FC236}">
                <a16:creationId xmlns:a16="http://schemas.microsoft.com/office/drawing/2014/main" id="{749837D3-F6DB-DB49-B987-A2004B0611D5}"/>
              </a:ext>
            </a:extLst>
          </p:cNvPr>
          <p:cNvSpPr>
            <a:spLocks noGrp="1"/>
          </p:cNvSpPr>
          <p:nvPr>
            <p:ph type="pic" sz="quarter" idx="14"/>
          </p:nvPr>
        </p:nvSpPr>
        <p:spPr>
          <a:xfrm>
            <a:off x="5925914" y="2003203"/>
            <a:ext cx="4645958" cy="2072171"/>
          </a:xfrm>
          <a:prstGeom prst="rect">
            <a:avLst/>
          </a:prstGeom>
        </p:spPr>
        <p:txBody>
          <a:bodyPr/>
          <a:lstStyle>
            <a:lvl1pPr marL="0" indent="0">
              <a:buNone/>
              <a:defRPr baseline="0"/>
            </a:lvl1pPr>
          </a:lstStyle>
          <a:p>
            <a:r>
              <a:rPr lang="en-US"/>
              <a:t>Click icon to add picture</a:t>
            </a:r>
            <a:endParaRPr lang="en-US" dirty="0"/>
          </a:p>
        </p:txBody>
      </p:sp>
      <p:sp>
        <p:nvSpPr>
          <p:cNvPr id="8" name="Text Placeholder 7"/>
          <p:cNvSpPr>
            <a:spLocks noGrp="1"/>
          </p:cNvSpPr>
          <p:nvPr>
            <p:ph type="body" sz="quarter" idx="11" hasCustomPrompt="1"/>
          </p:nvPr>
        </p:nvSpPr>
        <p:spPr>
          <a:xfrm>
            <a:off x="5925868" y="4307356"/>
            <a:ext cx="4646004" cy="2072171"/>
          </a:xfrm>
        </p:spPr>
        <p:txBody>
          <a:bodyPr/>
          <a:lstStyle>
            <a:lvl1pPr marL="0" indent="0">
              <a:lnSpc>
                <a:spcPct val="100000"/>
              </a:lnSpc>
              <a:buFont typeface="Arial" panose="020B0604020202020204" pitchFamily="34" charset="0"/>
              <a:buNone/>
              <a:defRPr sz="2000" b="0"/>
            </a:lvl1pPr>
            <a:lvl2pPr marL="171450" indent="-171450">
              <a:buFont typeface="Arial" panose="020B0604020202020204" pitchFamily="34" charset="0"/>
              <a:buChar char="•"/>
              <a:defRPr/>
            </a:lvl2pPr>
          </a:lstStyle>
          <a:p>
            <a:pPr lvl="0"/>
            <a:r>
              <a:rPr lang="en-US" dirty="0"/>
              <a:t>Edit text</a:t>
            </a:r>
          </a:p>
        </p:txBody>
      </p:sp>
      <p:sp>
        <p:nvSpPr>
          <p:cNvPr id="10"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2" name="Rectangle 11"/>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itle Placeholder 1">
            <a:extLst>
              <a:ext uri="{FF2B5EF4-FFF2-40B4-BE49-F238E27FC236}">
                <a16:creationId xmlns:a16="http://schemas.microsoft.com/office/drawing/2014/main" id="{71FB68A7-A656-A348-AE42-02B5F30E1E55}"/>
              </a:ext>
            </a:extLst>
          </p:cNvPr>
          <p:cNvSpPr>
            <a:spLocks noGrp="1"/>
          </p:cNvSpPr>
          <p:nvPr>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Tree>
    <p:extLst>
      <p:ext uri="{BB962C8B-B14F-4D97-AF65-F5344CB8AC3E}">
        <p14:creationId xmlns:p14="http://schemas.microsoft.com/office/powerpoint/2010/main" val="1162594457"/>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3" name="Rectangle 2"/>
          <p:cNvSpPr/>
          <p:nvPr userDrawn="1"/>
        </p:nvSpPr>
        <p:spPr>
          <a:xfrm>
            <a:off x="0" y="75715"/>
            <a:ext cx="1089126" cy="8095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87913539"/>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Hope you enjoyed">
    <p:bg>
      <p:bgPr>
        <a:solidFill>
          <a:srgbClr val="09EDB8"/>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663440" y="0"/>
            <a:ext cx="7528560" cy="6858000"/>
          </a:xfrm>
          <a:prstGeom prst="rect">
            <a:avLst/>
          </a:prstGeom>
        </p:spPr>
      </p:pic>
      <p:sp>
        <p:nvSpPr>
          <p:cNvPr id="2"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0" y="2311970"/>
            <a:ext cx="3138017" cy="1908338"/>
          </a:xfrm>
        </p:spPr>
        <p:txBody>
          <a:bodyPr anchor="b" anchorCtr="0">
            <a:noAutofit/>
          </a:bodyPr>
          <a:lstStyle>
            <a:lvl1pPr algn="l">
              <a:lnSpc>
                <a:spcPct val="100000"/>
              </a:lnSpc>
              <a:defRPr sz="3600" baseline="0"/>
            </a:lvl1pPr>
          </a:lstStyle>
          <a:p>
            <a:r>
              <a:rPr lang="en-US" noProof="0" dirty="0"/>
              <a:t>THANK YOU</a:t>
            </a:r>
            <a:endParaRPr lang="en-GB" noProof="0" dirty="0"/>
          </a:p>
        </p:txBody>
      </p:sp>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1" y="5306004"/>
            <a:ext cx="4269826"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b="0" baseline="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Hope you enjoyed this learning journey.</a:t>
            </a:r>
          </a:p>
        </p:txBody>
      </p:sp>
      <p:grpSp>
        <p:nvGrpSpPr>
          <p:cNvPr id="4" name="Group 3"/>
          <p:cNvGrpSpPr/>
          <p:nvPr userDrawn="1"/>
        </p:nvGrpSpPr>
        <p:grpSpPr>
          <a:xfrm>
            <a:off x="-1698" y="3508800"/>
            <a:ext cx="7016130" cy="2425241"/>
            <a:chOff x="683" y="3508800"/>
            <a:chExt cx="7016130" cy="2425241"/>
          </a:xfrm>
          <a:solidFill>
            <a:srgbClr val="004050"/>
          </a:solidFill>
        </p:grpSpPr>
        <p:sp>
          <p:nvSpPr>
            <p:cNvPr id="25" name="Freeform 24">
              <a:extLst>
                <a:ext uri="{FF2B5EF4-FFF2-40B4-BE49-F238E27FC236}">
                  <a16:creationId xmlns:a16="http://schemas.microsoft.com/office/drawing/2014/main" id="{2F450B4C-241D-A544-BBEF-175E01D6A139}"/>
                </a:ext>
              </a:extLst>
            </p:cNvPr>
            <p:cNvSpPr/>
            <p:nvPr userDrawn="1"/>
          </p:nvSpPr>
          <p:spPr>
            <a:xfrm>
              <a:off x="683" y="3508800"/>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17BA7C41-EA1C-2F4D-90C7-EC472AB85B8A}"/>
                </a:ext>
              </a:extLst>
            </p:cNvPr>
            <p:cNvSpPr/>
            <p:nvPr userDrawn="1"/>
          </p:nvSpPr>
          <p:spPr>
            <a:xfrm>
              <a:off x="5439970" y="3509181"/>
              <a:ext cx="1576843" cy="2417447"/>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7" name="Freeform 26">
              <a:extLst>
                <a:ext uri="{FF2B5EF4-FFF2-40B4-BE49-F238E27FC236}">
                  <a16:creationId xmlns:a16="http://schemas.microsoft.com/office/drawing/2014/main" id="{2F450B4C-241D-A544-BBEF-175E01D6A139}"/>
                </a:ext>
              </a:extLst>
            </p:cNvPr>
            <p:cNvSpPr/>
            <p:nvPr userDrawn="1"/>
          </p:nvSpPr>
          <p:spPr>
            <a:xfrm flipV="1">
              <a:off x="683" y="4907035"/>
              <a:ext cx="5938619" cy="102700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566 w 1668566"/>
                <a:gd name="connsiteY0" fmla="*/ 248186 h 248186"/>
                <a:gd name="connsiteX1" fmla="*/ 1 w 1668566"/>
                <a:gd name="connsiteY1" fmla="*/ 248186 h 248186"/>
                <a:gd name="connsiteX2" fmla="*/ 229815 w 1668566"/>
                <a:gd name="connsiteY2" fmla="*/ 194032 h 248186"/>
                <a:gd name="connsiteX3" fmla="*/ 1522580 w 1668566"/>
                <a:gd name="connsiteY3" fmla="*/ 192497 h 248186"/>
                <a:gd name="connsiteX4" fmla="*/ 1375895 w 1668566"/>
                <a:gd name="connsiteY4" fmla="*/ 219 h 248186"/>
                <a:gd name="connsiteX5" fmla="*/ 1433934 w 1668566"/>
                <a:gd name="connsiteY5" fmla="*/ 219 h 248186"/>
                <a:gd name="connsiteX6" fmla="*/ 1454190 w 1668566"/>
                <a:gd name="connsiteY6" fmla="*/ 12347 h 248186"/>
                <a:gd name="connsiteX7" fmla="*/ 1518706 w 1668566"/>
                <a:gd name="connsiteY7" fmla="*/ 105057 h 248186"/>
                <a:gd name="connsiteX8" fmla="*/ 1662725 w 1668566"/>
                <a:gd name="connsiteY8" fmla="*/ 242090 h 248186"/>
                <a:gd name="connsiteX9" fmla="*/ 1667931 w 1668566"/>
                <a:gd name="connsiteY9" fmla="*/ 246535 h 248186"/>
                <a:gd name="connsiteX10" fmla="*/ 1668566 w 1668566"/>
                <a:gd name="connsiteY10" fmla="*/ 248186 h 248186"/>
                <a:gd name="connsiteX0" fmla="*/ 1440017 w 1440017"/>
                <a:gd name="connsiteY0" fmla="*/ 248186 h 248186"/>
                <a:gd name="connsiteX1" fmla="*/ 62 w 1440017"/>
                <a:gd name="connsiteY1" fmla="*/ 248186 h 248186"/>
                <a:gd name="connsiteX2" fmla="*/ 1266 w 1440017"/>
                <a:gd name="connsiteY2" fmla="*/ 194032 h 248186"/>
                <a:gd name="connsiteX3" fmla="*/ 1294031 w 1440017"/>
                <a:gd name="connsiteY3" fmla="*/ 192497 h 248186"/>
                <a:gd name="connsiteX4" fmla="*/ 1147346 w 1440017"/>
                <a:gd name="connsiteY4" fmla="*/ 219 h 248186"/>
                <a:gd name="connsiteX5" fmla="*/ 1205385 w 1440017"/>
                <a:gd name="connsiteY5" fmla="*/ 219 h 248186"/>
                <a:gd name="connsiteX6" fmla="*/ 1225641 w 1440017"/>
                <a:gd name="connsiteY6" fmla="*/ 12347 h 248186"/>
                <a:gd name="connsiteX7" fmla="*/ 1290157 w 1440017"/>
                <a:gd name="connsiteY7" fmla="*/ 105057 h 248186"/>
                <a:gd name="connsiteX8" fmla="*/ 1434176 w 1440017"/>
                <a:gd name="connsiteY8" fmla="*/ 242090 h 248186"/>
                <a:gd name="connsiteX9" fmla="*/ 1439382 w 1440017"/>
                <a:gd name="connsiteY9" fmla="*/ 246535 h 248186"/>
                <a:gd name="connsiteX10" fmla="*/ 1440017 w 1440017"/>
                <a:gd name="connsiteY10" fmla="*/ 248186 h 248186"/>
                <a:gd name="connsiteX0" fmla="*/ 1439987 w 1439987"/>
                <a:gd name="connsiteY0" fmla="*/ 248186 h 248186"/>
                <a:gd name="connsiteX1" fmla="*/ 32 w 1439987"/>
                <a:gd name="connsiteY1" fmla="*/ 248186 h 248186"/>
                <a:gd name="connsiteX2" fmla="*/ 3538 w 1439987"/>
                <a:gd name="connsiteY2" fmla="*/ 192881 h 248186"/>
                <a:gd name="connsiteX3" fmla="*/ 1294001 w 1439987"/>
                <a:gd name="connsiteY3" fmla="*/ 192497 h 248186"/>
                <a:gd name="connsiteX4" fmla="*/ 1147316 w 1439987"/>
                <a:gd name="connsiteY4" fmla="*/ 219 h 248186"/>
                <a:gd name="connsiteX5" fmla="*/ 1205355 w 1439987"/>
                <a:gd name="connsiteY5" fmla="*/ 219 h 248186"/>
                <a:gd name="connsiteX6" fmla="*/ 1225611 w 1439987"/>
                <a:gd name="connsiteY6" fmla="*/ 12347 h 248186"/>
                <a:gd name="connsiteX7" fmla="*/ 1290127 w 1439987"/>
                <a:gd name="connsiteY7" fmla="*/ 105057 h 248186"/>
                <a:gd name="connsiteX8" fmla="*/ 1434146 w 1439987"/>
                <a:gd name="connsiteY8" fmla="*/ 242090 h 248186"/>
                <a:gd name="connsiteX9" fmla="*/ 1439352 w 1439987"/>
                <a:gd name="connsiteY9" fmla="*/ 246535 h 248186"/>
                <a:gd name="connsiteX10" fmla="*/ 1439987 w 1439987"/>
                <a:gd name="connsiteY10" fmla="*/ 248186 h 248186"/>
                <a:gd name="connsiteX0" fmla="*/ 1436625 w 1436625"/>
                <a:gd name="connsiteY0" fmla="*/ 248186 h 248186"/>
                <a:gd name="connsiteX1" fmla="*/ 122 w 1436625"/>
                <a:gd name="connsiteY1" fmla="*/ 248186 h 248186"/>
                <a:gd name="connsiteX2" fmla="*/ 176 w 1436625"/>
                <a:gd name="connsiteY2" fmla="*/ 192881 h 248186"/>
                <a:gd name="connsiteX3" fmla="*/ 1290639 w 1436625"/>
                <a:gd name="connsiteY3" fmla="*/ 192497 h 248186"/>
                <a:gd name="connsiteX4" fmla="*/ 1143954 w 1436625"/>
                <a:gd name="connsiteY4" fmla="*/ 219 h 248186"/>
                <a:gd name="connsiteX5" fmla="*/ 1201993 w 1436625"/>
                <a:gd name="connsiteY5" fmla="*/ 219 h 248186"/>
                <a:gd name="connsiteX6" fmla="*/ 1222249 w 1436625"/>
                <a:gd name="connsiteY6" fmla="*/ 12347 h 248186"/>
                <a:gd name="connsiteX7" fmla="*/ 1286765 w 1436625"/>
                <a:gd name="connsiteY7" fmla="*/ 105057 h 248186"/>
                <a:gd name="connsiteX8" fmla="*/ 1430784 w 1436625"/>
                <a:gd name="connsiteY8" fmla="*/ 242090 h 248186"/>
                <a:gd name="connsiteX9" fmla="*/ 1435990 w 1436625"/>
                <a:gd name="connsiteY9" fmla="*/ 246535 h 248186"/>
                <a:gd name="connsiteX10" fmla="*/ 1436625 w 1436625"/>
                <a:gd name="connsiteY10" fmla="*/ 248186 h 248186"/>
                <a:gd name="connsiteX0" fmla="*/ 1436553 w 1436553"/>
                <a:gd name="connsiteY0" fmla="*/ 248186 h 248186"/>
                <a:gd name="connsiteX1" fmla="*/ 50 w 1436553"/>
                <a:gd name="connsiteY1" fmla="*/ 248186 h 248186"/>
                <a:gd name="connsiteX2" fmla="*/ 1830 w 1436553"/>
                <a:gd name="connsiteY2" fmla="*/ 192881 h 248186"/>
                <a:gd name="connsiteX3" fmla="*/ 1290567 w 1436553"/>
                <a:gd name="connsiteY3" fmla="*/ 192497 h 248186"/>
                <a:gd name="connsiteX4" fmla="*/ 1143882 w 1436553"/>
                <a:gd name="connsiteY4" fmla="*/ 219 h 248186"/>
                <a:gd name="connsiteX5" fmla="*/ 1201921 w 1436553"/>
                <a:gd name="connsiteY5" fmla="*/ 219 h 248186"/>
                <a:gd name="connsiteX6" fmla="*/ 1222177 w 1436553"/>
                <a:gd name="connsiteY6" fmla="*/ 12347 h 248186"/>
                <a:gd name="connsiteX7" fmla="*/ 1286693 w 1436553"/>
                <a:gd name="connsiteY7" fmla="*/ 105057 h 248186"/>
                <a:gd name="connsiteX8" fmla="*/ 1430712 w 1436553"/>
                <a:gd name="connsiteY8" fmla="*/ 242090 h 248186"/>
                <a:gd name="connsiteX9" fmla="*/ 1435918 w 1436553"/>
                <a:gd name="connsiteY9" fmla="*/ 246535 h 248186"/>
                <a:gd name="connsiteX10" fmla="*/ 1436553 w 1436553"/>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 name="connsiteX0" fmla="*/ 1434899 w 1434899"/>
                <a:gd name="connsiteY0" fmla="*/ 248186 h 248186"/>
                <a:gd name="connsiteX1" fmla="*/ 122 w 1434899"/>
                <a:gd name="connsiteY1" fmla="*/ 248186 h 248186"/>
                <a:gd name="connsiteX2" fmla="*/ 176 w 1434899"/>
                <a:gd name="connsiteY2" fmla="*/ 192881 h 248186"/>
                <a:gd name="connsiteX3" fmla="*/ 1288913 w 1434899"/>
                <a:gd name="connsiteY3" fmla="*/ 192497 h 248186"/>
                <a:gd name="connsiteX4" fmla="*/ 1142228 w 1434899"/>
                <a:gd name="connsiteY4" fmla="*/ 219 h 248186"/>
                <a:gd name="connsiteX5" fmla="*/ 1200267 w 1434899"/>
                <a:gd name="connsiteY5" fmla="*/ 219 h 248186"/>
                <a:gd name="connsiteX6" fmla="*/ 1220523 w 1434899"/>
                <a:gd name="connsiteY6" fmla="*/ 12347 h 248186"/>
                <a:gd name="connsiteX7" fmla="*/ 1285039 w 1434899"/>
                <a:gd name="connsiteY7" fmla="*/ 105057 h 248186"/>
                <a:gd name="connsiteX8" fmla="*/ 1429058 w 1434899"/>
                <a:gd name="connsiteY8" fmla="*/ 242090 h 248186"/>
                <a:gd name="connsiteX9" fmla="*/ 1434264 w 1434899"/>
                <a:gd name="connsiteY9" fmla="*/ 246535 h 248186"/>
                <a:gd name="connsiteX10" fmla="*/ 1434899 w 1434899"/>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34899" h="248186">
                  <a:moveTo>
                    <a:pt x="1434899" y="248186"/>
                  </a:moveTo>
                  <a:lnTo>
                    <a:pt x="122" y="248186"/>
                  </a:lnTo>
                  <a:cubicBezTo>
                    <a:pt x="-319" y="229623"/>
                    <a:pt x="617" y="211444"/>
                    <a:pt x="176" y="192881"/>
                  </a:cubicBezTo>
                  <a:lnTo>
                    <a:pt x="1288913" y="192497"/>
                  </a:lnTo>
                  <a:cubicBezTo>
                    <a:pt x="1231064" y="134140"/>
                    <a:pt x="1177788" y="74768"/>
                    <a:pt x="1142228" y="219"/>
                  </a:cubicBezTo>
                  <a:cubicBezTo>
                    <a:pt x="1162611" y="219"/>
                    <a:pt x="1181471" y="854"/>
                    <a:pt x="1200267" y="219"/>
                  </a:cubicBezTo>
                  <a:cubicBezTo>
                    <a:pt x="1209059" y="-1141"/>
                    <a:pt x="1217571" y="3956"/>
                    <a:pt x="1220523" y="12347"/>
                  </a:cubicBezTo>
                  <a:cubicBezTo>
                    <a:pt x="1238085" y="45816"/>
                    <a:pt x="1259758" y="76961"/>
                    <a:pt x="1285039" y="105057"/>
                  </a:cubicBezTo>
                  <a:cubicBezTo>
                    <a:pt x="1328667" y="155126"/>
                    <a:pt x="1376883" y="201004"/>
                    <a:pt x="1429058" y="242090"/>
                  </a:cubicBezTo>
                  <a:cubicBezTo>
                    <a:pt x="1430836" y="243551"/>
                    <a:pt x="1432613" y="245011"/>
                    <a:pt x="1434264" y="246535"/>
                  </a:cubicBezTo>
                  <a:cubicBezTo>
                    <a:pt x="1434582" y="246599"/>
                    <a:pt x="1434582" y="247170"/>
                    <a:pt x="1434899"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88784966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QA Template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71466" y="2130432"/>
            <a:ext cx="11049077" cy="1470025"/>
          </a:xfrm>
        </p:spPr>
        <p:txBody>
          <a:bodyPr>
            <a:normAutofit/>
          </a:bodyPr>
          <a:lstStyle>
            <a:lvl1pPr algn="ctr">
              <a:defRPr sz="3600">
                <a:solidFill>
                  <a:srgbClr val="0070C0"/>
                </a:solidFill>
              </a:defRPr>
            </a:lvl1pPr>
          </a:lstStyle>
          <a:p>
            <a:r>
              <a:rPr lang="en-US"/>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sz="2400" b="1">
                <a:solidFill>
                  <a:srgbClr val="AAAAA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spTree>
    <p:extLst>
      <p:ext uri="{BB962C8B-B14F-4D97-AF65-F5344CB8AC3E}">
        <p14:creationId xmlns:p14="http://schemas.microsoft.com/office/powerpoint/2010/main" val="36929078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QA Template_Main Slide">
    <p:spTree>
      <p:nvGrpSpPr>
        <p:cNvPr id="1" name=""/>
        <p:cNvGrpSpPr/>
        <p:nvPr/>
      </p:nvGrpSpPr>
      <p:grpSpPr>
        <a:xfrm>
          <a:off x="0" y="0"/>
          <a:ext cx="0" cy="0"/>
          <a:chOff x="0" y="0"/>
          <a:chExt cx="0" cy="0"/>
        </a:xfrm>
      </p:grpSpPr>
      <p:sp>
        <p:nvSpPr>
          <p:cNvPr id="11" name="Text Placeholder 10"/>
          <p:cNvSpPr>
            <a:spLocks noGrp="1"/>
          </p:cNvSpPr>
          <p:nvPr>
            <p:ph type="body" sz="quarter" idx="15"/>
          </p:nvPr>
        </p:nvSpPr>
        <p:spPr>
          <a:xfrm>
            <a:off x="190463" y="928670"/>
            <a:ext cx="11715792" cy="5214974"/>
          </a:xfrm>
        </p:spPr>
        <p:txBody>
          <a:bodyPr/>
          <a:lstStyle>
            <a:lvl1pPr>
              <a:defRPr b="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itle 4"/>
          <p:cNvSpPr>
            <a:spLocks noGrp="1"/>
          </p:cNvSpPr>
          <p:nvPr>
            <p:ph type="title"/>
          </p:nvPr>
        </p:nvSpPr>
        <p:spPr>
          <a:xfrm>
            <a:off x="190459" y="357166"/>
            <a:ext cx="11715832" cy="500400"/>
          </a:xfrm>
        </p:spPr>
        <p:txBody>
          <a:bodyPr vert="horz" lIns="91440" tIns="45720" rIns="91440" bIns="45720" rtlCol="0">
            <a:normAutofit/>
          </a:bodyPr>
          <a:lstStyle>
            <a:lvl1pPr>
              <a:defRPr lang="en-GB" sz="2400" b="1" kern="1200" baseline="0" dirty="0" smtClean="0">
                <a:solidFill>
                  <a:srgbClr val="0070C0"/>
                </a:solidFill>
                <a:latin typeface="Arial" pitchFamily="34" charset="0"/>
                <a:ea typeface="+mn-ea"/>
                <a:cs typeface="Arial" pitchFamily="34" charset="0"/>
              </a:defRPr>
            </a:lvl1pPr>
          </a:lstStyle>
          <a:p>
            <a:pPr marL="342900" lvl="0" indent="-342900" algn="l" defTabSz="914400" rtl="0" eaLnBrk="1" latinLnBrk="0" hangingPunct="1">
              <a:spcBef>
                <a:spcPct val="20000"/>
              </a:spcBef>
              <a:buClr>
                <a:schemeClr val="accent1"/>
              </a:buClr>
              <a:buFont typeface="Wingdings" pitchFamily="2" charset="2"/>
              <a:buNone/>
            </a:pPr>
            <a:r>
              <a:rPr lang="en-US"/>
              <a:t>Click to edit Master title style</a:t>
            </a:r>
            <a:endParaRPr lang="en-GB" dirty="0"/>
          </a:p>
        </p:txBody>
      </p:sp>
      <p:sp>
        <p:nvSpPr>
          <p:cNvPr id="6" name="Slide Number Placeholder 5"/>
          <p:cNvSpPr txBox="1">
            <a:spLocks/>
          </p:cNvSpPr>
          <p:nvPr userDrawn="1"/>
        </p:nvSpPr>
        <p:spPr>
          <a:xfrm>
            <a:off x="9061491" y="6492906"/>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rgbClr val="0070C0"/>
                </a:solidFill>
                <a:effectLst/>
                <a:uLnTx/>
                <a:uFillTx/>
                <a:latin typeface="Arial" pitchFamily="34" charset="0"/>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rgbClr val="0070C0"/>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17894843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 1 column">
    <p:spTree>
      <p:nvGrpSpPr>
        <p:cNvPr id="1" name="Shape 665"/>
        <p:cNvGrpSpPr/>
        <p:nvPr/>
      </p:nvGrpSpPr>
      <p:grpSpPr>
        <a:xfrm>
          <a:off x="0" y="0"/>
          <a:ext cx="0" cy="0"/>
          <a:chOff x="0" y="0"/>
          <a:chExt cx="0" cy="0"/>
        </a:xfrm>
      </p:grpSpPr>
      <p:grpSp>
        <p:nvGrpSpPr>
          <p:cNvPr id="666" name="Shape 666"/>
          <p:cNvGrpSpPr/>
          <p:nvPr/>
        </p:nvGrpSpPr>
        <p:grpSpPr>
          <a:xfrm>
            <a:off x="184" y="104"/>
            <a:ext cx="12213325" cy="6870012"/>
            <a:chOff x="3843650" y="2891150"/>
            <a:chExt cx="3447625" cy="2585725"/>
          </a:xfrm>
        </p:grpSpPr>
        <p:sp>
          <p:nvSpPr>
            <p:cNvPr id="667" name="Shape 667"/>
            <p:cNvSpPr/>
            <p:nvPr/>
          </p:nvSpPr>
          <p:spPr>
            <a:xfrm>
              <a:off x="6911650" y="2942500"/>
              <a:ext cx="56425" cy="5075"/>
            </a:xfrm>
            <a:custGeom>
              <a:avLst/>
              <a:gdLst/>
              <a:ahLst/>
              <a:cxnLst/>
              <a:rect l="0" t="0" r="0" b="0"/>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68" name="Shape 668"/>
            <p:cNvSpPr/>
            <p:nvPr/>
          </p:nvSpPr>
          <p:spPr>
            <a:xfrm>
              <a:off x="4378125" y="2979525"/>
              <a:ext cx="20225" cy="17700"/>
            </a:xfrm>
            <a:custGeom>
              <a:avLst/>
              <a:gdLst/>
              <a:ahLst/>
              <a:cxnLst/>
              <a:rect l="0" t="0" r="0" b="0"/>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69" name="Shape 669"/>
            <p:cNvSpPr/>
            <p:nvPr/>
          </p:nvSpPr>
          <p:spPr>
            <a:xfrm>
              <a:off x="4356250" y="2955975"/>
              <a:ext cx="63150" cy="59775"/>
            </a:xfrm>
            <a:custGeom>
              <a:avLst/>
              <a:gdLst/>
              <a:ahLst/>
              <a:cxnLst/>
              <a:rect l="0" t="0" r="0" b="0"/>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0" name="Shape 670"/>
            <p:cNvSpPr/>
            <p:nvPr/>
          </p:nvSpPr>
          <p:spPr>
            <a:xfrm>
              <a:off x="4518700" y="2973650"/>
              <a:ext cx="18550" cy="19375"/>
            </a:xfrm>
            <a:custGeom>
              <a:avLst/>
              <a:gdLst/>
              <a:ahLst/>
              <a:cxnLst/>
              <a:rect l="0" t="0" r="0" b="0"/>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1" name="Shape 671"/>
            <p:cNvSpPr/>
            <p:nvPr/>
          </p:nvSpPr>
          <p:spPr>
            <a:xfrm>
              <a:off x="4386550" y="2891150"/>
              <a:ext cx="8450" cy="57275"/>
            </a:xfrm>
            <a:custGeom>
              <a:avLst/>
              <a:gdLst/>
              <a:ahLst/>
              <a:cxnLst/>
              <a:rect l="0" t="0" r="0" b="0"/>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2" name="Shape 672"/>
            <p:cNvSpPr/>
            <p:nvPr/>
          </p:nvSpPr>
          <p:spPr>
            <a:xfrm>
              <a:off x="4526275" y="2891150"/>
              <a:ext cx="62300" cy="55575"/>
            </a:xfrm>
            <a:custGeom>
              <a:avLst/>
              <a:gdLst/>
              <a:ahLst/>
              <a:cxnLst/>
              <a:rect l="0" t="0" r="0" b="0"/>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3" name="Shape 673"/>
            <p:cNvSpPr/>
            <p:nvPr/>
          </p:nvSpPr>
          <p:spPr>
            <a:xfrm>
              <a:off x="3896675" y="2891150"/>
              <a:ext cx="62325" cy="11825"/>
            </a:xfrm>
            <a:custGeom>
              <a:avLst/>
              <a:gdLst/>
              <a:ahLst/>
              <a:cxnLst/>
              <a:rect l="0" t="0" r="0" b="0"/>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4" name="Shape 674"/>
            <p:cNvSpPr/>
            <p:nvPr/>
          </p:nvSpPr>
          <p:spPr>
            <a:xfrm>
              <a:off x="4501875" y="2950925"/>
              <a:ext cx="58100" cy="59775"/>
            </a:xfrm>
            <a:custGeom>
              <a:avLst/>
              <a:gdLst/>
              <a:ahLst/>
              <a:cxnLst/>
              <a:rect l="0" t="0" r="0" b="0"/>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5" name="Shape 675"/>
            <p:cNvSpPr/>
            <p:nvPr/>
          </p:nvSpPr>
          <p:spPr>
            <a:xfrm>
              <a:off x="4484200" y="2917250"/>
              <a:ext cx="15175" cy="16850"/>
            </a:xfrm>
            <a:custGeom>
              <a:avLst/>
              <a:gdLst/>
              <a:ahLst/>
              <a:cxnLst/>
              <a:rect l="0" t="0" r="0" b="0"/>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6" name="Shape 676"/>
            <p:cNvSpPr/>
            <p:nvPr/>
          </p:nvSpPr>
          <p:spPr>
            <a:xfrm>
              <a:off x="4390750" y="2891150"/>
              <a:ext cx="58125" cy="56425"/>
            </a:xfrm>
            <a:custGeom>
              <a:avLst/>
              <a:gdLst/>
              <a:ahLst/>
              <a:cxnLst/>
              <a:rect l="0" t="0" r="0" b="0"/>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7" name="Shape 677"/>
            <p:cNvSpPr/>
            <p:nvPr/>
          </p:nvSpPr>
          <p:spPr>
            <a:xfrm>
              <a:off x="4455575" y="2891150"/>
              <a:ext cx="8450" cy="52225"/>
            </a:xfrm>
            <a:custGeom>
              <a:avLst/>
              <a:gdLst/>
              <a:ahLst/>
              <a:cxnLst/>
              <a:rect l="0" t="0" r="0" b="0"/>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8" name="Shape 678"/>
            <p:cNvSpPr/>
            <p:nvPr/>
          </p:nvSpPr>
          <p:spPr>
            <a:xfrm>
              <a:off x="4596975" y="2891150"/>
              <a:ext cx="62325" cy="47175"/>
            </a:xfrm>
            <a:custGeom>
              <a:avLst/>
              <a:gdLst/>
              <a:ahLst/>
              <a:cxnLst/>
              <a:rect l="0" t="0" r="0" b="0"/>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79" name="Shape 679"/>
            <p:cNvSpPr/>
            <p:nvPr/>
          </p:nvSpPr>
          <p:spPr>
            <a:xfrm>
              <a:off x="4245150" y="2892850"/>
              <a:ext cx="63150" cy="58925"/>
            </a:xfrm>
            <a:custGeom>
              <a:avLst/>
              <a:gdLst/>
              <a:ahLst/>
              <a:cxnLst/>
              <a:rect l="0" t="0" r="0" b="0"/>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0" name="Shape 680"/>
            <p:cNvSpPr/>
            <p:nvPr/>
          </p:nvSpPr>
          <p:spPr>
            <a:xfrm>
              <a:off x="4341950" y="2923150"/>
              <a:ext cx="10950" cy="17700"/>
            </a:xfrm>
            <a:custGeom>
              <a:avLst/>
              <a:gdLst/>
              <a:ahLst/>
              <a:cxnLst/>
              <a:rect l="0" t="0" r="0" b="0"/>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1" name="Shape 681"/>
            <p:cNvSpPr/>
            <p:nvPr/>
          </p:nvSpPr>
          <p:spPr>
            <a:xfrm>
              <a:off x="4272075" y="2926500"/>
              <a:ext cx="14350" cy="17700"/>
            </a:xfrm>
            <a:custGeom>
              <a:avLst/>
              <a:gdLst/>
              <a:ahLst/>
              <a:cxnLst/>
              <a:rect l="0" t="0" r="0" b="0"/>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2" name="Shape 682"/>
            <p:cNvSpPr/>
            <p:nvPr/>
          </p:nvSpPr>
          <p:spPr>
            <a:xfrm>
              <a:off x="4124775" y="2891150"/>
              <a:ext cx="10125" cy="25"/>
            </a:xfrm>
            <a:custGeom>
              <a:avLst/>
              <a:gdLst/>
              <a:ahLst/>
              <a:cxnLst/>
              <a:rect l="0" t="0" r="0" b="0"/>
              <a:pathLst>
                <a:path w="405" h="1" extrusionOk="0">
                  <a:moveTo>
                    <a:pt x="405" y="1"/>
                  </a:moveTo>
                  <a:lnTo>
                    <a:pt x="1" y="1"/>
                  </a:lnTo>
                  <a:lnTo>
                    <a:pt x="1" y="1"/>
                  </a:lnTo>
                  <a:lnTo>
                    <a:pt x="405" y="1"/>
                  </a:lnTo>
                  <a:lnTo>
                    <a:pt x="40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3" name="Shape 683"/>
            <p:cNvSpPr/>
            <p:nvPr/>
          </p:nvSpPr>
          <p:spPr>
            <a:xfrm>
              <a:off x="3843650" y="3535050"/>
              <a:ext cx="196150" cy="301350"/>
            </a:xfrm>
            <a:custGeom>
              <a:avLst/>
              <a:gdLst/>
              <a:ahLst/>
              <a:cxnLst/>
              <a:rect l="0" t="0" r="0" b="0"/>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4" name="Shape 684"/>
            <p:cNvSpPr/>
            <p:nvPr/>
          </p:nvSpPr>
          <p:spPr>
            <a:xfrm>
              <a:off x="4035575" y="2903775"/>
              <a:ext cx="7600" cy="58950"/>
            </a:xfrm>
            <a:custGeom>
              <a:avLst/>
              <a:gdLst/>
              <a:ahLst/>
              <a:cxnLst/>
              <a:rect l="0" t="0" r="0" b="0"/>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5" name="Shape 685"/>
            <p:cNvSpPr/>
            <p:nvPr/>
          </p:nvSpPr>
          <p:spPr>
            <a:xfrm>
              <a:off x="4414325" y="2920625"/>
              <a:ext cx="12650" cy="19375"/>
            </a:xfrm>
            <a:custGeom>
              <a:avLst/>
              <a:gdLst/>
              <a:ahLst/>
              <a:cxnLst/>
              <a:rect l="0" t="0" r="0" b="0"/>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6" name="Shape 686"/>
            <p:cNvSpPr/>
            <p:nvPr/>
          </p:nvSpPr>
          <p:spPr>
            <a:xfrm>
              <a:off x="4049025" y="2891150"/>
              <a:ext cx="56425" cy="4250"/>
            </a:xfrm>
            <a:custGeom>
              <a:avLst/>
              <a:gdLst/>
              <a:ahLst/>
              <a:cxnLst/>
              <a:rect l="0" t="0" r="0" b="0"/>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7" name="Shape 687"/>
            <p:cNvSpPr/>
            <p:nvPr/>
          </p:nvSpPr>
          <p:spPr>
            <a:xfrm>
              <a:off x="4175275" y="2893675"/>
              <a:ext cx="62325" cy="67375"/>
            </a:xfrm>
            <a:custGeom>
              <a:avLst/>
              <a:gdLst/>
              <a:ahLst/>
              <a:cxnLst/>
              <a:rect l="0" t="0" r="0" b="0"/>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8" name="Shape 688"/>
            <p:cNvSpPr/>
            <p:nvPr/>
          </p:nvSpPr>
          <p:spPr>
            <a:xfrm>
              <a:off x="4060825" y="2929025"/>
              <a:ext cx="17700" cy="26125"/>
            </a:xfrm>
            <a:custGeom>
              <a:avLst/>
              <a:gdLst/>
              <a:ahLst/>
              <a:cxnLst/>
              <a:rect l="0" t="0" r="0" b="0"/>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89" name="Shape 689"/>
            <p:cNvSpPr/>
            <p:nvPr/>
          </p:nvSpPr>
          <p:spPr>
            <a:xfrm>
              <a:off x="4039775" y="2901250"/>
              <a:ext cx="58100" cy="60625"/>
            </a:xfrm>
            <a:custGeom>
              <a:avLst/>
              <a:gdLst/>
              <a:ahLst/>
              <a:cxnLst/>
              <a:rect l="0" t="0" r="0" b="0"/>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0" name="Shape 690"/>
            <p:cNvSpPr/>
            <p:nvPr/>
          </p:nvSpPr>
          <p:spPr>
            <a:xfrm>
              <a:off x="4114675" y="2891150"/>
              <a:ext cx="4250" cy="875"/>
            </a:xfrm>
            <a:custGeom>
              <a:avLst/>
              <a:gdLst/>
              <a:ahLst/>
              <a:cxnLst/>
              <a:rect l="0" t="0" r="0" b="0"/>
              <a:pathLst>
                <a:path w="170" h="35" extrusionOk="0">
                  <a:moveTo>
                    <a:pt x="1" y="1"/>
                  </a:moveTo>
                  <a:lnTo>
                    <a:pt x="35" y="34"/>
                  </a:lnTo>
                  <a:lnTo>
                    <a:pt x="136" y="34"/>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1" name="Shape 691"/>
            <p:cNvSpPr/>
            <p:nvPr/>
          </p:nvSpPr>
          <p:spPr>
            <a:xfrm>
              <a:off x="4286400" y="2956800"/>
              <a:ext cx="62300" cy="67375"/>
            </a:xfrm>
            <a:custGeom>
              <a:avLst/>
              <a:gdLst/>
              <a:ahLst/>
              <a:cxnLst/>
              <a:rect l="0" t="0" r="0" b="0"/>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2" name="Shape 692"/>
            <p:cNvSpPr/>
            <p:nvPr/>
          </p:nvSpPr>
          <p:spPr>
            <a:xfrm>
              <a:off x="4288075" y="3030025"/>
              <a:ext cx="6750" cy="58125"/>
            </a:xfrm>
            <a:custGeom>
              <a:avLst/>
              <a:gdLst/>
              <a:ahLst/>
              <a:cxnLst/>
              <a:rect l="0" t="0" r="0" b="0"/>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3" name="Shape 693"/>
            <p:cNvSpPr/>
            <p:nvPr/>
          </p:nvSpPr>
          <p:spPr>
            <a:xfrm>
              <a:off x="4312475" y="2982050"/>
              <a:ext cx="15175" cy="17700"/>
            </a:xfrm>
            <a:custGeom>
              <a:avLst/>
              <a:gdLst/>
              <a:ahLst/>
              <a:cxnLst/>
              <a:rect l="0" t="0" r="0" b="0"/>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4" name="Shape 694"/>
            <p:cNvSpPr/>
            <p:nvPr/>
          </p:nvSpPr>
          <p:spPr>
            <a:xfrm>
              <a:off x="4315850" y="2891150"/>
              <a:ext cx="64000" cy="58950"/>
            </a:xfrm>
            <a:custGeom>
              <a:avLst/>
              <a:gdLst/>
              <a:ahLst/>
              <a:cxnLst/>
              <a:rect l="0" t="0" r="0" b="0"/>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5" name="Shape 695"/>
            <p:cNvSpPr/>
            <p:nvPr/>
          </p:nvSpPr>
          <p:spPr>
            <a:xfrm>
              <a:off x="4552375" y="2915575"/>
              <a:ext cx="15175" cy="17700"/>
            </a:xfrm>
            <a:custGeom>
              <a:avLst/>
              <a:gdLst/>
              <a:ahLst/>
              <a:cxnLst/>
              <a:rect l="0" t="0" r="0" b="0"/>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6" name="Shape 696"/>
            <p:cNvSpPr/>
            <p:nvPr/>
          </p:nvSpPr>
          <p:spPr>
            <a:xfrm>
              <a:off x="4171925" y="2986275"/>
              <a:ext cx="14325" cy="21050"/>
            </a:xfrm>
            <a:custGeom>
              <a:avLst/>
              <a:gdLst/>
              <a:ahLst/>
              <a:cxnLst/>
              <a:rect l="0" t="0" r="0" b="0"/>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7" name="Shape 697"/>
            <p:cNvSpPr/>
            <p:nvPr/>
          </p:nvSpPr>
          <p:spPr>
            <a:xfrm>
              <a:off x="4150025" y="2965225"/>
              <a:ext cx="58950" cy="59775"/>
            </a:xfrm>
            <a:custGeom>
              <a:avLst/>
              <a:gdLst/>
              <a:ahLst/>
              <a:cxnLst/>
              <a:rect l="0" t="0" r="0" b="0"/>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8" name="Shape 698"/>
            <p:cNvSpPr/>
            <p:nvPr/>
          </p:nvSpPr>
          <p:spPr>
            <a:xfrm>
              <a:off x="4238425" y="2984575"/>
              <a:ext cx="21050" cy="18550"/>
            </a:xfrm>
            <a:custGeom>
              <a:avLst/>
              <a:gdLst/>
              <a:ahLst/>
              <a:cxnLst/>
              <a:rect l="0" t="0" r="0" b="0"/>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699" name="Shape 699"/>
            <p:cNvSpPr/>
            <p:nvPr/>
          </p:nvSpPr>
          <p:spPr>
            <a:xfrm>
              <a:off x="4199700" y="2927350"/>
              <a:ext cx="17700" cy="24425"/>
            </a:xfrm>
            <a:custGeom>
              <a:avLst/>
              <a:gdLst/>
              <a:ahLst/>
              <a:cxnLst/>
              <a:rect l="0" t="0" r="0" b="0"/>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0" name="Shape 700"/>
            <p:cNvSpPr/>
            <p:nvPr/>
          </p:nvSpPr>
          <p:spPr>
            <a:xfrm>
              <a:off x="3843650" y="3509800"/>
              <a:ext cx="220550" cy="34550"/>
            </a:xfrm>
            <a:custGeom>
              <a:avLst/>
              <a:gdLst/>
              <a:ahLst/>
              <a:cxnLst/>
              <a:rect l="0" t="0" r="0" b="0"/>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1" name="Shape 701"/>
            <p:cNvSpPr/>
            <p:nvPr/>
          </p:nvSpPr>
          <p:spPr>
            <a:xfrm>
              <a:off x="4215700" y="2961850"/>
              <a:ext cx="63975" cy="60625"/>
            </a:xfrm>
            <a:custGeom>
              <a:avLst/>
              <a:gdLst/>
              <a:ahLst/>
              <a:cxnLst/>
              <a:rect l="0" t="0" r="0" b="0"/>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2" name="Shape 702"/>
            <p:cNvSpPr/>
            <p:nvPr/>
          </p:nvSpPr>
          <p:spPr>
            <a:xfrm>
              <a:off x="4347000" y="5169650"/>
              <a:ext cx="557225" cy="307225"/>
            </a:xfrm>
            <a:custGeom>
              <a:avLst/>
              <a:gdLst/>
              <a:ahLst/>
              <a:cxnLst/>
              <a:rect l="0" t="0" r="0" b="0"/>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3" name="Shape 703"/>
            <p:cNvSpPr/>
            <p:nvPr/>
          </p:nvSpPr>
          <p:spPr>
            <a:xfrm>
              <a:off x="3949700" y="3040125"/>
              <a:ext cx="65675" cy="60650"/>
            </a:xfrm>
            <a:custGeom>
              <a:avLst/>
              <a:gdLst/>
              <a:ahLst/>
              <a:cxnLst/>
              <a:rect l="0" t="0" r="0" b="0"/>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4" name="Shape 704"/>
            <p:cNvSpPr/>
            <p:nvPr/>
          </p:nvSpPr>
          <p:spPr>
            <a:xfrm>
              <a:off x="4713975" y="3144500"/>
              <a:ext cx="61475" cy="74100"/>
            </a:xfrm>
            <a:custGeom>
              <a:avLst/>
              <a:gdLst/>
              <a:ahLst/>
              <a:cxnLst/>
              <a:rect l="0" t="0" r="0" b="0"/>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5" name="Shape 705"/>
            <p:cNvSpPr/>
            <p:nvPr/>
          </p:nvSpPr>
          <p:spPr>
            <a:xfrm>
              <a:off x="4783825" y="3175650"/>
              <a:ext cx="64000" cy="40425"/>
            </a:xfrm>
            <a:custGeom>
              <a:avLst/>
              <a:gdLst/>
              <a:ahLst/>
              <a:cxnLst/>
              <a:rect l="0" t="0" r="0" b="0"/>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6" name="Shape 706"/>
            <p:cNvSpPr/>
            <p:nvPr/>
          </p:nvSpPr>
          <p:spPr>
            <a:xfrm>
              <a:off x="4809075" y="3187425"/>
              <a:ext cx="13500" cy="18550"/>
            </a:xfrm>
            <a:custGeom>
              <a:avLst/>
              <a:gdLst/>
              <a:ahLst/>
              <a:cxnLst/>
              <a:rect l="0" t="0" r="0" b="0"/>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7" name="Shape 707"/>
            <p:cNvSpPr/>
            <p:nvPr/>
          </p:nvSpPr>
          <p:spPr>
            <a:xfrm>
              <a:off x="4735025" y="3156300"/>
              <a:ext cx="21900" cy="14325"/>
            </a:xfrm>
            <a:custGeom>
              <a:avLst/>
              <a:gdLst/>
              <a:ahLst/>
              <a:cxnLst/>
              <a:rect l="0" t="0" r="0" b="0"/>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8" name="Shape 708"/>
            <p:cNvSpPr/>
            <p:nvPr/>
          </p:nvSpPr>
          <p:spPr>
            <a:xfrm>
              <a:off x="4691250" y="3071275"/>
              <a:ext cx="152375" cy="70725"/>
            </a:xfrm>
            <a:custGeom>
              <a:avLst/>
              <a:gdLst/>
              <a:ahLst/>
              <a:cxnLst/>
              <a:rect l="0" t="0" r="0" b="0"/>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09" name="Shape 709"/>
            <p:cNvSpPr/>
            <p:nvPr/>
          </p:nvSpPr>
          <p:spPr>
            <a:xfrm>
              <a:off x="3904250" y="3176500"/>
              <a:ext cx="62325" cy="77450"/>
            </a:xfrm>
            <a:custGeom>
              <a:avLst/>
              <a:gdLst/>
              <a:ahLst/>
              <a:cxnLst/>
              <a:rect l="0" t="0" r="0" b="0"/>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0" name="Shape 710"/>
            <p:cNvSpPr/>
            <p:nvPr/>
          </p:nvSpPr>
          <p:spPr>
            <a:xfrm>
              <a:off x="3843650" y="4433150"/>
              <a:ext cx="366175" cy="525250"/>
            </a:xfrm>
            <a:custGeom>
              <a:avLst/>
              <a:gdLst/>
              <a:ahLst/>
              <a:cxnLst/>
              <a:rect l="0" t="0" r="0" b="0"/>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1" name="Shape 711"/>
            <p:cNvSpPr/>
            <p:nvPr/>
          </p:nvSpPr>
          <p:spPr>
            <a:xfrm>
              <a:off x="4483350" y="3152075"/>
              <a:ext cx="79975" cy="72425"/>
            </a:xfrm>
            <a:custGeom>
              <a:avLst/>
              <a:gdLst/>
              <a:ahLst/>
              <a:cxnLst/>
              <a:rect l="0" t="0" r="0" b="0"/>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2" name="Shape 712"/>
            <p:cNvSpPr/>
            <p:nvPr/>
          </p:nvSpPr>
          <p:spPr>
            <a:xfrm>
              <a:off x="4045675" y="3169750"/>
              <a:ext cx="85875" cy="74950"/>
            </a:xfrm>
            <a:custGeom>
              <a:avLst/>
              <a:gdLst/>
              <a:ahLst/>
              <a:cxnLst/>
              <a:rect l="0" t="0" r="0" b="0"/>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3" name="Shape 713"/>
            <p:cNvSpPr/>
            <p:nvPr/>
          </p:nvSpPr>
          <p:spPr>
            <a:xfrm>
              <a:off x="4792250" y="2902100"/>
              <a:ext cx="27800" cy="20225"/>
            </a:xfrm>
            <a:custGeom>
              <a:avLst/>
              <a:gdLst/>
              <a:ahLst/>
              <a:cxnLst/>
              <a:rect l="0" t="0" r="0" b="0"/>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4" name="Shape 714"/>
            <p:cNvSpPr/>
            <p:nvPr/>
          </p:nvSpPr>
          <p:spPr>
            <a:xfrm>
              <a:off x="4374775" y="5194050"/>
              <a:ext cx="236525" cy="188575"/>
            </a:xfrm>
            <a:custGeom>
              <a:avLst/>
              <a:gdLst/>
              <a:ahLst/>
              <a:cxnLst/>
              <a:rect l="0" t="0" r="0" b="0"/>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5" name="Shape 715"/>
            <p:cNvSpPr/>
            <p:nvPr/>
          </p:nvSpPr>
          <p:spPr>
            <a:xfrm>
              <a:off x="6859475" y="5379225"/>
              <a:ext cx="306400" cy="97650"/>
            </a:xfrm>
            <a:custGeom>
              <a:avLst/>
              <a:gdLst/>
              <a:ahLst/>
              <a:cxnLst/>
              <a:rect l="0" t="0" r="0" b="0"/>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6" name="Shape 716"/>
            <p:cNvSpPr/>
            <p:nvPr/>
          </p:nvSpPr>
          <p:spPr>
            <a:xfrm>
              <a:off x="4659275" y="5290000"/>
              <a:ext cx="214650" cy="186875"/>
            </a:xfrm>
            <a:custGeom>
              <a:avLst/>
              <a:gdLst/>
              <a:ahLst/>
              <a:cxnLst/>
              <a:rect l="0" t="0" r="0" b="0"/>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7" name="Shape 717"/>
            <p:cNvSpPr/>
            <p:nvPr/>
          </p:nvSpPr>
          <p:spPr>
            <a:xfrm>
              <a:off x="6519425" y="5245400"/>
              <a:ext cx="57250" cy="53900"/>
            </a:xfrm>
            <a:custGeom>
              <a:avLst/>
              <a:gdLst/>
              <a:ahLst/>
              <a:cxnLst/>
              <a:rect l="0" t="0" r="0" b="0"/>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8" name="Shape 718"/>
            <p:cNvSpPr/>
            <p:nvPr/>
          </p:nvSpPr>
          <p:spPr>
            <a:xfrm>
              <a:off x="6448725" y="5146075"/>
              <a:ext cx="392250" cy="330800"/>
            </a:xfrm>
            <a:custGeom>
              <a:avLst/>
              <a:gdLst/>
              <a:ahLst/>
              <a:cxnLst/>
              <a:rect l="0" t="0" r="0" b="0"/>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19" name="Shape 719"/>
            <p:cNvSpPr/>
            <p:nvPr/>
          </p:nvSpPr>
          <p:spPr>
            <a:xfrm>
              <a:off x="7192775" y="5434775"/>
              <a:ext cx="98500" cy="42100"/>
            </a:xfrm>
            <a:custGeom>
              <a:avLst/>
              <a:gdLst/>
              <a:ahLst/>
              <a:cxnLst/>
              <a:rect l="0" t="0" r="0" b="0"/>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0" name="Shape 720"/>
            <p:cNvSpPr/>
            <p:nvPr/>
          </p:nvSpPr>
          <p:spPr>
            <a:xfrm>
              <a:off x="6474825" y="5198250"/>
              <a:ext cx="22750" cy="21925"/>
            </a:xfrm>
            <a:custGeom>
              <a:avLst/>
              <a:gdLst/>
              <a:ahLst/>
              <a:cxnLst/>
              <a:rect l="0" t="0" r="0" b="0"/>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1" name="Shape 721"/>
            <p:cNvSpPr/>
            <p:nvPr/>
          </p:nvSpPr>
          <p:spPr>
            <a:xfrm>
              <a:off x="4037250" y="5245400"/>
              <a:ext cx="38750" cy="106075"/>
            </a:xfrm>
            <a:custGeom>
              <a:avLst/>
              <a:gdLst/>
              <a:ahLst/>
              <a:cxnLst/>
              <a:rect l="0" t="0" r="0" b="0"/>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2" name="Shape 722"/>
            <p:cNvSpPr/>
            <p:nvPr/>
          </p:nvSpPr>
          <p:spPr>
            <a:xfrm>
              <a:off x="4124775" y="5049275"/>
              <a:ext cx="64850" cy="42125"/>
            </a:xfrm>
            <a:custGeom>
              <a:avLst/>
              <a:gdLst/>
              <a:ahLst/>
              <a:cxnLst/>
              <a:rect l="0" t="0" r="0" b="0"/>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3" name="Shape 723"/>
            <p:cNvSpPr/>
            <p:nvPr/>
          </p:nvSpPr>
          <p:spPr>
            <a:xfrm>
              <a:off x="4039775" y="2891150"/>
              <a:ext cx="5075" cy="5925"/>
            </a:xfrm>
            <a:custGeom>
              <a:avLst/>
              <a:gdLst/>
              <a:ahLst/>
              <a:cxnLst/>
              <a:rect l="0" t="0" r="0" b="0"/>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4" name="Shape 724"/>
            <p:cNvSpPr/>
            <p:nvPr/>
          </p:nvSpPr>
          <p:spPr>
            <a:xfrm>
              <a:off x="4015375" y="4990350"/>
              <a:ext cx="185175" cy="365325"/>
            </a:xfrm>
            <a:custGeom>
              <a:avLst/>
              <a:gdLst/>
              <a:ahLst/>
              <a:cxnLst/>
              <a:rect l="0" t="0" r="0" b="0"/>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5" name="Shape 725"/>
            <p:cNvSpPr/>
            <p:nvPr/>
          </p:nvSpPr>
          <p:spPr>
            <a:xfrm>
              <a:off x="6735750" y="2891150"/>
              <a:ext cx="270200" cy="160800"/>
            </a:xfrm>
            <a:custGeom>
              <a:avLst/>
              <a:gdLst/>
              <a:ahLst/>
              <a:cxnLst/>
              <a:rect l="0" t="0" r="0" b="0"/>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6" name="Shape 726"/>
            <p:cNvSpPr/>
            <p:nvPr/>
          </p:nvSpPr>
          <p:spPr>
            <a:xfrm>
              <a:off x="4272075" y="3094000"/>
              <a:ext cx="62325" cy="67375"/>
            </a:xfrm>
            <a:custGeom>
              <a:avLst/>
              <a:gdLst/>
              <a:ahLst/>
              <a:cxnLst/>
              <a:rect l="0" t="0" r="0" b="0"/>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7" name="Shape 727"/>
            <p:cNvSpPr/>
            <p:nvPr/>
          </p:nvSpPr>
          <p:spPr>
            <a:xfrm>
              <a:off x="4512800" y="3015725"/>
              <a:ext cx="64000" cy="63150"/>
            </a:xfrm>
            <a:custGeom>
              <a:avLst/>
              <a:gdLst/>
              <a:ahLst/>
              <a:cxnLst/>
              <a:rect l="0" t="0" r="0" b="0"/>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8" name="Shape 728"/>
            <p:cNvSpPr/>
            <p:nvPr/>
          </p:nvSpPr>
          <p:spPr>
            <a:xfrm>
              <a:off x="4201375" y="3099050"/>
              <a:ext cx="64000" cy="59800"/>
            </a:xfrm>
            <a:custGeom>
              <a:avLst/>
              <a:gdLst/>
              <a:ahLst/>
              <a:cxnLst/>
              <a:rect l="0" t="0" r="0" b="0"/>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29" name="Shape 729"/>
            <p:cNvSpPr/>
            <p:nvPr/>
          </p:nvSpPr>
          <p:spPr>
            <a:xfrm>
              <a:off x="4426950" y="2952600"/>
              <a:ext cx="64000" cy="60625"/>
            </a:xfrm>
            <a:custGeom>
              <a:avLst/>
              <a:gdLst/>
              <a:ahLst/>
              <a:cxnLst/>
              <a:rect l="0" t="0" r="0" b="0"/>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0" name="Shape 730"/>
            <p:cNvSpPr/>
            <p:nvPr/>
          </p:nvSpPr>
          <p:spPr>
            <a:xfrm>
              <a:off x="4539750" y="3040125"/>
              <a:ext cx="17700" cy="21075"/>
            </a:xfrm>
            <a:custGeom>
              <a:avLst/>
              <a:gdLst/>
              <a:ahLst/>
              <a:cxnLst/>
              <a:rect l="0" t="0" r="0" b="0"/>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1" name="Shape 731"/>
            <p:cNvSpPr/>
            <p:nvPr/>
          </p:nvSpPr>
          <p:spPr>
            <a:xfrm>
              <a:off x="4293125" y="3114200"/>
              <a:ext cx="18550" cy="22750"/>
            </a:xfrm>
            <a:custGeom>
              <a:avLst/>
              <a:gdLst/>
              <a:ahLst/>
              <a:cxnLst/>
              <a:rect l="0" t="0" r="0" b="0"/>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2" name="Shape 732"/>
            <p:cNvSpPr/>
            <p:nvPr/>
          </p:nvSpPr>
          <p:spPr>
            <a:xfrm>
              <a:off x="4136575" y="3101575"/>
              <a:ext cx="58100" cy="59800"/>
            </a:xfrm>
            <a:custGeom>
              <a:avLst/>
              <a:gdLst/>
              <a:ahLst/>
              <a:cxnLst/>
              <a:rect l="0" t="0" r="0" b="0"/>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3" name="Shape 733"/>
            <p:cNvSpPr/>
            <p:nvPr/>
          </p:nvSpPr>
          <p:spPr>
            <a:xfrm>
              <a:off x="4225800" y="3118425"/>
              <a:ext cx="18525" cy="16000"/>
            </a:xfrm>
            <a:custGeom>
              <a:avLst/>
              <a:gdLst/>
              <a:ahLst/>
              <a:cxnLst/>
              <a:rect l="0" t="0" r="0" b="0"/>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4" name="Shape 734"/>
            <p:cNvSpPr/>
            <p:nvPr/>
          </p:nvSpPr>
          <p:spPr>
            <a:xfrm>
              <a:off x="4061650" y="3103275"/>
              <a:ext cx="64000" cy="60625"/>
            </a:xfrm>
            <a:custGeom>
              <a:avLst/>
              <a:gdLst/>
              <a:ahLst/>
              <a:cxnLst/>
              <a:rect l="0" t="0" r="0" b="0"/>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5" name="Shape 735"/>
            <p:cNvSpPr/>
            <p:nvPr/>
          </p:nvSpPr>
          <p:spPr>
            <a:xfrm>
              <a:off x="4156775" y="3122625"/>
              <a:ext cx="15175" cy="15175"/>
            </a:xfrm>
            <a:custGeom>
              <a:avLst/>
              <a:gdLst/>
              <a:ahLst/>
              <a:cxnLst/>
              <a:rect l="0" t="0" r="0" b="0"/>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6" name="Shape 736"/>
            <p:cNvSpPr/>
            <p:nvPr/>
          </p:nvSpPr>
          <p:spPr>
            <a:xfrm>
              <a:off x="4584350" y="3014875"/>
              <a:ext cx="55575" cy="61475"/>
            </a:xfrm>
            <a:custGeom>
              <a:avLst/>
              <a:gdLst/>
              <a:ahLst/>
              <a:cxnLst/>
              <a:rect l="0" t="0" r="0" b="0"/>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7" name="Shape 737"/>
            <p:cNvSpPr/>
            <p:nvPr/>
          </p:nvSpPr>
          <p:spPr>
            <a:xfrm>
              <a:off x="4775425" y="2938300"/>
              <a:ext cx="68200" cy="127125"/>
            </a:xfrm>
            <a:custGeom>
              <a:avLst/>
              <a:gdLst/>
              <a:ahLst/>
              <a:cxnLst/>
              <a:rect l="0" t="0" r="0" b="0"/>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8" name="Shape 738"/>
            <p:cNvSpPr/>
            <p:nvPr/>
          </p:nvSpPr>
          <p:spPr>
            <a:xfrm>
              <a:off x="3843650" y="4529100"/>
              <a:ext cx="340925" cy="344275"/>
            </a:xfrm>
            <a:custGeom>
              <a:avLst/>
              <a:gdLst/>
              <a:ahLst/>
              <a:cxnLst/>
              <a:rect l="0" t="0" r="0" b="0"/>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39" name="Shape 739"/>
            <p:cNvSpPr/>
            <p:nvPr/>
          </p:nvSpPr>
          <p:spPr>
            <a:xfrm>
              <a:off x="4724925" y="3009000"/>
              <a:ext cx="61450" cy="60625"/>
            </a:xfrm>
            <a:custGeom>
              <a:avLst/>
              <a:gdLst/>
              <a:ahLst/>
              <a:cxnLst/>
              <a:rect l="0" t="0" r="0" b="0"/>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0" name="Shape 740"/>
            <p:cNvSpPr/>
            <p:nvPr/>
          </p:nvSpPr>
          <p:spPr>
            <a:xfrm>
              <a:off x="4666850" y="2891150"/>
              <a:ext cx="64825" cy="44650"/>
            </a:xfrm>
            <a:custGeom>
              <a:avLst/>
              <a:gdLst/>
              <a:ahLst/>
              <a:cxnLst/>
              <a:rect l="0" t="0" r="0" b="0"/>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1" name="Shape 741"/>
            <p:cNvSpPr/>
            <p:nvPr/>
          </p:nvSpPr>
          <p:spPr>
            <a:xfrm>
              <a:off x="3843650" y="3535900"/>
              <a:ext cx="228125" cy="383850"/>
            </a:xfrm>
            <a:custGeom>
              <a:avLst/>
              <a:gdLst/>
              <a:ahLst/>
              <a:cxnLst/>
              <a:rect l="0" t="0" r="0" b="0"/>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2" name="Shape 742"/>
            <p:cNvSpPr/>
            <p:nvPr/>
          </p:nvSpPr>
          <p:spPr>
            <a:xfrm>
              <a:off x="4802350" y="2972800"/>
              <a:ext cx="26125" cy="22750"/>
            </a:xfrm>
            <a:custGeom>
              <a:avLst/>
              <a:gdLst/>
              <a:ahLst/>
              <a:cxnLst/>
              <a:rect l="0" t="0" r="0" b="0"/>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3" name="Shape 743"/>
            <p:cNvSpPr/>
            <p:nvPr/>
          </p:nvSpPr>
          <p:spPr>
            <a:xfrm>
              <a:off x="3843650" y="4554350"/>
              <a:ext cx="234025" cy="291250"/>
            </a:xfrm>
            <a:custGeom>
              <a:avLst/>
              <a:gdLst/>
              <a:ahLst/>
              <a:cxnLst/>
              <a:rect l="0" t="0" r="0" b="0"/>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4" name="Shape 744"/>
            <p:cNvSpPr/>
            <p:nvPr/>
          </p:nvSpPr>
          <p:spPr>
            <a:xfrm>
              <a:off x="4707250" y="2941650"/>
              <a:ext cx="63150" cy="59800"/>
            </a:xfrm>
            <a:custGeom>
              <a:avLst/>
              <a:gdLst/>
              <a:ahLst/>
              <a:cxnLst/>
              <a:rect l="0" t="0" r="0" b="0"/>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5" name="Shape 745"/>
            <p:cNvSpPr/>
            <p:nvPr/>
          </p:nvSpPr>
          <p:spPr>
            <a:xfrm>
              <a:off x="4637375" y="2942500"/>
              <a:ext cx="62325" cy="68200"/>
            </a:xfrm>
            <a:custGeom>
              <a:avLst/>
              <a:gdLst/>
              <a:ahLst/>
              <a:cxnLst/>
              <a:rect l="0" t="0" r="0" b="0"/>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6" name="Shape 746"/>
            <p:cNvSpPr/>
            <p:nvPr/>
          </p:nvSpPr>
          <p:spPr>
            <a:xfrm>
              <a:off x="4652525" y="3011525"/>
              <a:ext cx="64850" cy="60625"/>
            </a:xfrm>
            <a:custGeom>
              <a:avLst/>
              <a:gdLst/>
              <a:ahLst/>
              <a:cxnLst/>
              <a:rect l="0" t="0" r="0" b="0"/>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7" name="Shape 747"/>
            <p:cNvSpPr/>
            <p:nvPr/>
          </p:nvSpPr>
          <p:spPr>
            <a:xfrm>
              <a:off x="4737550" y="3191650"/>
              <a:ext cx="21900" cy="12650"/>
            </a:xfrm>
            <a:custGeom>
              <a:avLst/>
              <a:gdLst/>
              <a:ahLst/>
              <a:cxnLst/>
              <a:rect l="0" t="0" r="0" b="0"/>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8" name="Shape 748"/>
            <p:cNvSpPr/>
            <p:nvPr/>
          </p:nvSpPr>
          <p:spPr>
            <a:xfrm>
              <a:off x="4467350" y="3043500"/>
              <a:ext cx="20225" cy="21075"/>
            </a:xfrm>
            <a:custGeom>
              <a:avLst/>
              <a:gdLst/>
              <a:ahLst/>
              <a:cxnLst/>
              <a:rect l="0" t="0" r="0" b="0"/>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49" name="Shape 749"/>
            <p:cNvSpPr/>
            <p:nvPr/>
          </p:nvSpPr>
          <p:spPr>
            <a:xfrm>
              <a:off x="4443800" y="3019100"/>
              <a:ext cx="62300" cy="65675"/>
            </a:xfrm>
            <a:custGeom>
              <a:avLst/>
              <a:gdLst/>
              <a:ahLst/>
              <a:cxnLst/>
              <a:rect l="0" t="0" r="0" b="0"/>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0" name="Shape 750"/>
            <p:cNvSpPr/>
            <p:nvPr/>
          </p:nvSpPr>
          <p:spPr>
            <a:xfrm>
              <a:off x="4431175" y="3110000"/>
              <a:ext cx="22750" cy="19375"/>
            </a:xfrm>
            <a:custGeom>
              <a:avLst/>
              <a:gdLst/>
              <a:ahLst/>
              <a:cxnLst/>
              <a:rect l="0" t="0" r="0" b="0"/>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1" name="Shape 751"/>
            <p:cNvSpPr/>
            <p:nvPr/>
          </p:nvSpPr>
          <p:spPr>
            <a:xfrm>
              <a:off x="4552375" y="3084750"/>
              <a:ext cx="63975" cy="59775"/>
            </a:xfrm>
            <a:custGeom>
              <a:avLst/>
              <a:gdLst/>
              <a:ahLst/>
              <a:cxnLst/>
              <a:rect l="0" t="0" r="0" b="0"/>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2" name="Shape 752"/>
            <p:cNvSpPr/>
            <p:nvPr/>
          </p:nvSpPr>
          <p:spPr>
            <a:xfrm>
              <a:off x="4586025" y="2969425"/>
              <a:ext cx="22750" cy="17700"/>
            </a:xfrm>
            <a:custGeom>
              <a:avLst/>
              <a:gdLst/>
              <a:ahLst/>
              <a:cxnLst/>
              <a:rect l="0" t="0" r="0" b="0"/>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3" name="Shape 753"/>
            <p:cNvSpPr/>
            <p:nvPr/>
          </p:nvSpPr>
          <p:spPr>
            <a:xfrm>
              <a:off x="4567525" y="3158825"/>
              <a:ext cx="5900" cy="65675"/>
            </a:xfrm>
            <a:custGeom>
              <a:avLst/>
              <a:gdLst/>
              <a:ahLst/>
              <a:cxnLst/>
              <a:rect l="0" t="0" r="0" b="0"/>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4" name="Shape 754"/>
            <p:cNvSpPr/>
            <p:nvPr/>
          </p:nvSpPr>
          <p:spPr>
            <a:xfrm>
              <a:off x="4670200" y="3192475"/>
              <a:ext cx="10975" cy="16875"/>
            </a:xfrm>
            <a:custGeom>
              <a:avLst/>
              <a:gdLst/>
              <a:ahLst/>
              <a:cxnLst/>
              <a:rect l="0" t="0" r="0" b="0"/>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5" name="Shape 755"/>
            <p:cNvSpPr/>
            <p:nvPr/>
          </p:nvSpPr>
          <p:spPr>
            <a:xfrm>
              <a:off x="4623075" y="3079700"/>
              <a:ext cx="62300" cy="67350"/>
            </a:xfrm>
            <a:custGeom>
              <a:avLst/>
              <a:gdLst/>
              <a:ahLst/>
              <a:cxnLst/>
              <a:rect l="0" t="0" r="0" b="0"/>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6" name="Shape 756"/>
            <p:cNvSpPr/>
            <p:nvPr/>
          </p:nvSpPr>
          <p:spPr>
            <a:xfrm>
              <a:off x="6826650" y="4567825"/>
              <a:ext cx="297975" cy="292925"/>
            </a:xfrm>
            <a:custGeom>
              <a:avLst/>
              <a:gdLst/>
              <a:ahLst/>
              <a:cxnLst/>
              <a:rect l="0" t="0" r="0" b="0"/>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7" name="Shape 757"/>
            <p:cNvSpPr/>
            <p:nvPr/>
          </p:nvSpPr>
          <p:spPr>
            <a:xfrm>
              <a:off x="4570050" y="3149550"/>
              <a:ext cx="64825" cy="75775"/>
            </a:xfrm>
            <a:custGeom>
              <a:avLst/>
              <a:gdLst/>
              <a:ahLst/>
              <a:cxnLst/>
              <a:rect l="0" t="0" r="0" b="0"/>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8" name="Shape 758"/>
            <p:cNvSpPr/>
            <p:nvPr/>
          </p:nvSpPr>
          <p:spPr>
            <a:xfrm>
              <a:off x="4134050" y="3160500"/>
              <a:ext cx="342600" cy="82500"/>
            </a:xfrm>
            <a:custGeom>
              <a:avLst/>
              <a:gdLst/>
              <a:ahLst/>
              <a:cxnLst/>
              <a:rect l="0" t="0" r="0" b="0"/>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59" name="Shape 759"/>
            <p:cNvSpPr/>
            <p:nvPr/>
          </p:nvSpPr>
          <p:spPr>
            <a:xfrm>
              <a:off x="4573400" y="3096525"/>
              <a:ext cx="17700" cy="16025"/>
            </a:xfrm>
            <a:custGeom>
              <a:avLst/>
              <a:gdLst/>
              <a:ahLst/>
              <a:cxnLst/>
              <a:rect l="0" t="0" r="0" b="0"/>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0" name="Shape 760"/>
            <p:cNvSpPr/>
            <p:nvPr/>
          </p:nvSpPr>
          <p:spPr>
            <a:xfrm>
              <a:off x="3843650" y="3111675"/>
              <a:ext cx="69900" cy="65675"/>
            </a:xfrm>
            <a:custGeom>
              <a:avLst/>
              <a:gdLst/>
              <a:ahLst/>
              <a:cxnLst/>
              <a:rect l="0" t="0" r="0" b="0"/>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1" name="Shape 761"/>
            <p:cNvSpPr/>
            <p:nvPr/>
          </p:nvSpPr>
          <p:spPr>
            <a:xfrm>
              <a:off x="3974950" y="2891150"/>
              <a:ext cx="60650" cy="10125"/>
            </a:xfrm>
            <a:custGeom>
              <a:avLst/>
              <a:gdLst/>
              <a:ahLst/>
              <a:cxnLst/>
              <a:rect l="0" t="0" r="0" b="0"/>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2" name="Shape 762"/>
            <p:cNvSpPr/>
            <p:nvPr/>
          </p:nvSpPr>
          <p:spPr>
            <a:xfrm>
              <a:off x="3843650" y="3181550"/>
              <a:ext cx="53900" cy="69875"/>
            </a:xfrm>
            <a:custGeom>
              <a:avLst/>
              <a:gdLst/>
              <a:ahLst/>
              <a:cxnLst/>
              <a:rect l="0" t="0" r="0" b="0"/>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3" name="Shape 763"/>
            <p:cNvSpPr/>
            <p:nvPr/>
          </p:nvSpPr>
          <p:spPr>
            <a:xfrm>
              <a:off x="3921100" y="3108325"/>
              <a:ext cx="62300" cy="67350"/>
            </a:xfrm>
            <a:custGeom>
              <a:avLst/>
              <a:gdLst/>
              <a:ahLst/>
              <a:cxnLst/>
              <a:rect l="0" t="0" r="0" b="0"/>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4" name="Shape 764"/>
            <p:cNvSpPr/>
            <p:nvPr/>
          </p:nvSpPr>
          <p:spPr>
            <a:xfrm>
              <a:off x="4639075" y="3015725"/>
              <a:ext cx="6750" cy="58100"/>
            </a:xfrm>
            <a:custGeom>
              <a:avLst/>
              <a:gdLst/>
              <a:ahLst/>
              <a:cxnLst/>
              <a:rect l="0" t="0" r="0" b="0"/>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5" name="Shape 765"/>
            <p:cNvSpPr/>
            <p:nvPr/>
          </p:nvSpPr>
          <p:spPr>
            <a:xfrm>
              <a:off x="4113850" y="3054450"/>
              <a:ext cx="18525" cy="26125"/>
            </a:xfrm>
            <a:custGeom>
              <a:avLst/>
              <a:gdLst/>
              <a:ahLst/>
              <a:cxnLst/>
              <a:rect l="0" t="0" r="0" b="0"/>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6" name="Shape 766"/>
            <p:cNvSpPr/>
            <p:nvPr/>
          </p:nvSpPr>
          <p:spPr>
            <a:xfrm>
              <a:off x="3974125" y="3175650"/>
              <a:ext cx="63150" cy="69050"/>
            </a:xfrm>
            <a:custGeom>
              <a:avLst/>
              <a:gdLst/>
              <a:ahLst/>
              <a:cxnLst/>
              <a:rect l="0" t="0" r="0" b="0"/>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7" name="Shape 767"/>
            <p:cNvSpPr/>
            <p:nvPr/>
          </p:nvSpPr>
          <p:spPr>
            <a:xfrm>
              <a:off x="4091950" y="3033400"/>
              <a:ext cx="62325" cy="65675"/>
            </a:xfrm>
            <a:custGeom>
              <a:avLst/>
              <a:gdLst/>
              <a:ahLst/>
              <a:cxnLst/>
              <a:rect l="0" t="0" r="0" b="0"/>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8" name="Shape 768"/>
            <p:cNvSpPr/>
            <p:nvPr/>
          </p:nvSpPr>
          <p:spPr>
            <a:xfrm>
              <a:off x="4132350" y="3104100"/>
              <a:ext cx="8450" cy="58100"/>
            </a:xfrm>
            <a:custGeom>
              <a:avLst/>
              <a:gdLst/>
              <a:ahLst/>
              <a:cxnLst/>
              <a:rect l="0" t="0" r="0" b="0"/>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69" name="Shape 769"/>
            <p:cNvSpPr/>
            <p:nvPr/>
          </p:nvSpPr>
          <p:spPr>
            <a:xfrm>
              <a:off x="4015375" y="3126825"/>
              <a:ext cx="18525" cy="21925"/>
            </a:xfrm>
            <a:custGeom>
              <a:avLst/>
              <a:gdLst/>
              <a:ahLst/>
              <a:cxnLst/>
              <a:rect l="0" t="0" r="0" b="0"/>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0" name="Shape 770"/>
            <p:cNvSpPr/>
            <p:nvPr/>
          </p:nvSpPr>
          <p:spPr>
            <a:xfrm>
              <a:off x="3990950" y="3106625"/>
              <a:ext cx="63150" cy="59800"/>
            </a:xfrm>
            <a:custGeom>
              <a:avLst/>
              <a:gdLst/>
              <a:ahLst/>
              <a:cxnLst/>
              <a:rect l="0" t="0" r="0" b="0"/>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1" name="Shape 771"/>
            <p:cNvSpPr/>
            <p:nvPr/>
          </p:nvSpPr>
          <p:spPr>
            <a:xfrm>
              <a:off x="4412650" y="3088950"/>
              <a:ext cx="64825" cy="60625"/>
            </a:xfrm>
            <a:custGeom>
              <a:avLst/>
              <a:gdLst/>
              <a:ahLst/>
              <a:cxnLst/>
              <a:rect l="0" t="0" r="0" b="0"/>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2" name="Shape 772"/>
            <p:cNvSpPr/>
            <p:nvPr/>
          </p:nvSpPr>
          <p:spPr>
            <a:xfrm>
              <a:off x="6994975" y="3960950"/>
              <a:ext cx="296300" cy="452025"/>
            </a:xfrm>
            <a:custGeom>
              <a:avLst/>
              <a:gdLst/>
              <a:ahLst/>
              <a:cxnLst/>
              <a:rect l="0" t="0" r="0" b="0"/>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3" name="Shape 773"/>
            <p:cNvSpPr/>
            <p:nvPr/>
          </p:nvSpPr>
          <p:spPr>
            <a:xfrm>
              <a:off x="5857000" y="2891150"/>
              <a:ext cx="1266800" cy="381325"/>
            </a:xfrm>
            <a:custGeom>
              <a:avLst/>
              <a:gdLst/>
              <a:ahLst/>
              <a:cxnLst/>
              <a:rect l="0" t="0" r="0" b="0"/>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4" name="Shape 774"/>
            <p:cNvSpPr/>
            <p:nvPr/>
          </p:nvSpPr>
          <p:spPr>
            <a:xfrm>
              <a:off x="7126300" y="4418850"/>
              <a:ext cx="32850" cy="23575"/>
            </a:xfrm>
            <a:custGeom>
              <a:avLst/>
              <a:gdLst/>
              <a:ahLst/>
              <a:cxnLst/>
              <a:rect l="0" t="0" r="0" b="0"/>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5" name="Shape 775"/>
            <p:cNvSpPr/>
            <p:nvPr/>
          </p:nvSpPr>
          <p:spPr>
            <a:xfrm>
              <a:off x="7000875" y="3964325"/>
              <a:ext cx="17700" cy="17700"/>
            </a:xfrm>
            <a:custGeom>
              <a:avLst/>
              <a:gdLst/>
              <a:ahLst/>
              <a:cxnLst/>
              <a:rect l="0" t="0" r="0" b="0"/>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6" name="Shape 776"/>
            <p:cNvSpPr/>
            <p:nvPr/>
          </p:nvSpPr>
          <p:spPr>
            <a:xfrm>
              <a:off x="7124600" y="4429775"/>
              <a:ext cx="8450" cy="15175"/>
            </a:xfrm>
            <a:custGeom>
              <a:avLst/>
              <a:gdLst/>
              <a:ahLst/>
              <a:cxnLst/>
              <a:rect l="0" t="0" r="0" b="0"/>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7" name="Shape 777"/>
            <p:cNvSpPr/>
            <p:nvPr/>
          </p:nvSpPr>
          <p:spPr>
            <a:xfrm>
              <a:off x="6900725" y="2972800"/>
              <a:ext cx="58925" cy="9275"/>
            </a:xfrm>
            <a:custGeom>
              <a:avLst/>
              <a:gdLst/>
              <a:ahLst/>
              <a:cxnLst/>
              <a:rect l="0" t="0" r="0" b="0"/>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8" name="Shape 778"/>
            <p:cNvSpPr/>
            <p:nvPr/>
          </p:nvSpPr>
          <p:spPr>
            <a:xfrm>
              <a:off x="6748375" y="3072975"/>
              <a:ext cx="106900" cy="36200"/>
            </a:xfrm>
            <a:custGeom>
              <a:avLst/>
              <a:gdLst/>
              <a:ahLst/>
              <a:cxnLst/>
              <a:rect l="0" t="0" r="0" b="0"/>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79" name="Shape 779"/>
            <p:cNvSpPr/>
            <p:nvPr/>
          </p:nvSpPr>
          <p:spPr>
            <a:xfrm>
              <a:off x="7065675" y="3940750"/>
              <a:ext cx="53075" cy="20225"/>
            </a:xfrm>
            <a:custGeom>
              <a:avLst/>
              <a:gdLst/>
              <a:ahLst/>
              <a:cxnLst/>
              <a:rect l="0" t="0" r="0" b="0"/>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0" name="Shape 780"/>
            <p:cNvSpPr/>
            <p:nvPr/>
          </p:nvSpPr>
          <p:spPr>
            <a:xfrm>
              <a:off x="4645800" y="3178175"/>
              <a:ext cx="64825" cy="42100"/>
            </a:xfrm>
            <a:custGeom>
              <a:avLst/>
              <a:gdLst/>
              <a:ahLst/>
              <a:cxnLst/>
              <a:rect l="0" t="0" r="0" b="0"/>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1" name="Shape 781"/>
            <p:cNvSpPr/>
            <p:nvPr/>
          </p:nvSpPr>
          <p:spPr>
            <a:xfrm>
              <a:off x="6748375" y="3108325"/>
              <a:ext cx="73250" cy="25275"/>
            </a:xfrm>
            <a:custGeom>
              <a:avLst/>
              <a:gdLst/>
              <a:ahLst/>
              <a:cxnLst/>
              <a:rect l="0" t="0" r="0" b="0"/>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2" name="Shape 782"/>
            <p:cNvSpPr/>
            <p:nvPr/>
          </p:nvSpPr>
          <p:spPr>
            <a:xfrm>
              <a:off x="6743325" y="3060350"/>
              <a:ext cx="93450" cy="21900"/>
            </a:xfrm>
            <a:custGeom>
              <a:avLst/>
              <a:gdLst/>
              <a:ahLst/>
              <a:cxnLst/>
              <a:rect l="0" t="0" r="0" b="0"/>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3" name="Shape 783"/>
            <p:cNvSpPr/>
            <p:nvPr/>
          </p:nvSpPr>
          <p:spPr>
            <a:xfrm>
              <a:off x="7182675" y="4392750"/>
              <a:ext cx="76625" cy="40425"/>
            </a:xfrm>
            <a:custGeom>
              <a:avLst/>
              <a:gdLst/>
              <a:ahLst/>
              <a:cxnLst/>
              <a:rect l="0" t="0" r="0" b="0"/>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4" name="Shape 784"/>
            <p:cNvSpPr/>
            <p:nvPr/>
          </p:nvSpPr>
          <p:spPr>
            <a:xfrm>
              <a:off x="6135600" y="2891150"/>
              <a:ext cx="26975" cy="145650"/>
            </a:xfrm>
            <a:custGeom>
              <a:avLst/>
              <a:gdLst/>
              <a:ahLst/>
              <a:cxnLst/>
              <a:rect l="0" t="0" r="0" b="0"/>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5" name="Shape 785"/>
            <p:cNvSpPr/>
            <p:nvPr/>
          </p:nvSpPr>
          <p:spPr>
            <a:xfrm>
              <a:off x="3843650" y="2891150"/>
              <a:ext cx="1028600" cy="388050"/>
            </a:xfrm>
            <a:custGeom>
              <a:avLst/>
              <a:gdLst/>
              <a:ahLst/>
              <a:cxnLst/>
              <a:rect l="0" t="0" r="0" b="0"/>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6" name="Shape 786"/>
            <p:cNvSpPr/>
            <p:nvPr/>
          </p:nvSpPr>
          <p:spPr>
            <a:xfrm>
              <a:off x="6583400" y="4932275"/>
              <a:ext cx="707875" cy="436025"/>
            </a:xfrm>
            <a:custGeom>
              <a:avLst/>
              <a:gdLst/>
              <a:ahLst/>
              <a:cxnLst/>
              <a:rect l="0" t="0" r="0" b="0"/>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7" name="Shape 787"/>
            <p:cNvSpPr/>
            <p:nvPr/>
          </p:nvSpPr>
          <p:spPr>
            <a:xfrm>
              <a:off x="4783000" y="3183225"/>
              <a:ext cx="5075" cy="33700"/>
            </a:xfrm>
            <a:custGeom>
              <a:avLst/>
              <a:gdLst/>
              <a:ahLst/>
              <a:cxnLst/>
              <a:rect l="0" t="0" r="0" b="0"/>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8" name="Shape 788"/>
            <p:cNvSpPr/>
            <p:nvPr/>
          </p:nvSpPr>
          <p:spPr>
            <a:xfrm>
              <a:off x="4735025" y="2891150"/>
              <a:ext cx="100175" cy="42125"/>
            </a:xfrm>
            <a:custGeom>
              <a:avLst/>
              <a:gdLst/>
              <a:ahLst/>
              <a:cxnLst/>
              <a:rect l="0" t="0" r="0" b="0"/>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89" name="Shape 789"/>
            <p:cNvSpPr/>
            <p:nvPr/>
          </p:nvSpPr>
          <p:spPr>
            <a:xfrm>
              <a:off x="6612850" y="4974375"/>
              <a:ext cx="14325" cy="15175"/>
            </a:xfrm>
            <a:custGeom>
              <a:avLst/>
              <a:gdLst/>
              <a:ahLst/>
              <a:cxnLst/>
              <a:rect l="0" t="0" r="0" b="0"/>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0" name="Shape 790"/>
            <p:cNvSpPr/>
            <p:nvPr/>
          </p:nvSpPr>
          <p:spPr>
            <a:xfrm>
              <a:off x="6971425" y="3905400"/>
              <a:ext cx="319850" cy="567325"/>
            </a:xfrm>
            <a:custGeom>
              <a:avLst/>
              <a:gdLst/>
              <a:ahLst/>
              <a:cxnLst/>
              <a:rect l="0" t="0" r="0" b="0"/>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1" name="Shape 791"/>
            <p:cNvSpPr/>
            <p:nvPr/>
          </p:nvSpPr>
          <p:spPr>
            <a:xfrm>
              <a:off x="7159950" y="3928975"/>
              <a:ext cx="10975" cy="10125"/>
            </a:xfrm>
            <a:custGeom>
              <a:avLst/>
              <a:gdLst/>
              <a:ahLst/>
              <a:cxnLst/>
              <a:rect l="0" t="0" r="0" b="0"/>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2" name="Shape 792"/>
            <p:cNvSpPr/>
            <p:nvPr/>
          </p:nvSpPr>
          <p:spPr>
            <a:xfrm>
              <a:off x="7158275" y="5139350"/>
              <a:ext cx="67350" cy="65675"/>
            </a:xfrm>
            <a:custGeom>
              <a:avLst/>
              <a:gdLst/>
              <a:ahLst/>
              <a:cxnLst/>
              <a:rect l="0" t="0" r="0" b="0"/>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3" name="Shape 793"/>
            <p:cNvSpPr/>
            <p:nvPr/>
          </p:nvSpPr>
          <p:spPr>
            <a:xfrm>
              <a:off x="6637250" y="5024025"/>
              <a:ext cx="49700" cy="49675"/>
            </a:xfrm>
            <a:custGeom>
              <a:avLst/>
              <a:gdLst/>
              <a:ahLst/>
              <a:cxnLst/>
              <a:rect l="0" t="0" r="0" b="0"/>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4" name="Shape 794"/>
            <p:cNvSpPr/>
            <p:nvPr/>
          </p:nvSpPr>
          <p:spPr>
            <a:xfrm>
              <a:off x="7121250" y="4706700"/>
              <a:ext cx="170025" cy="420875"/>
            </a:xfrm>
            <a:custGeom>
              <a:avLst/>
              <a:gdLst/>
              <a:ahLst/>
              <a:cxnLst/>
              <a:rect l="0" t="0" r="0" b="0"/>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5" name="Shape 795"/>
            <p:cNvSpPr/>
            <p:nvPr/>
          </p:nvSpPr>
          <p:spPr>
            <a:xfrm>
              <a:off x="4027150" y="2993850"/>
              <a:ext cx="23600" cy="16850"/>
            </a:xfrm>
            <a:custGeom>
              <a:avLst/>
              <a:gdLst/>
              <a:ahLst/>
              <a:cxnLst/>
              <a:rect l="0" t="0" r="0" b="0"/>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6" name="Shape 796"/>
            <p:cNvSpPr/>
            <p:nvPr/>
          </p:nvSpPr>
          <p:spPr>
            <a:xfrm>
              <a:off x="4005250" y="2970275"/>
              <a:ext cx="63175" cy="59775"/>
            </a:xfrm>
            <a:custGeom>
              <a:avLst/>
              <a:gdLst/>
              <a:ahLst/>
              <a:cxnLst/>
              <a:rect l="0" t="0" r="0" b="0"/>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7" name="Shape 797"/>
            <p:cNvSpPr/>
            <p:nvPr/>
          </p:nvSpPr>
          <p:spPr>
            <a:xfrm>
              <a:off x="4969000" y="2997200"/>
              <a:ext cx="16875" cy="10125"/>
            </a:xfrm>
            <a:custGeom>
              <a:avLst/>
              <a:gdLst/>
              <a:ahLst/>
              <a:cxnLst/>
              <a:rect l="0" t="0" r="0" b="0"/>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8" name="Shape 798"/>
            <p:cNvSpPr/>
            <p:nvPr/>
          </p:nvSpPr>
          <p:spPr>
            <a:xfrm>
              <a:off x="3979175" y="3059500"/>
              <a:ext cx="15175" cy="21900"/>
            </a:xfrm>
            <a:custGeom>
              <a:avLst/>
              <a:gdLst/>
              <a:ahLst/>
              <a:cxnLst/>
              <a:rect l="0" t="0" r="0" b="0"/>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799" name="Shape 799"/>
            <p:cNvSpPr/>
            <p:nvPr/>
          </p:nvSpPr>
          <p:spPr>
            <a:xfrm>
              <a:off x="3935400" y="2971125"/>
              <a:ext cx="61475" cy="67350"/>
            </a:xfrm>
            <a:custGeom>
              <a:avLst/>
              <a:gdLst/>
              <a:ahLst/>
              <a:cxnLst/>
              <a:rect l="0" t="0" r="0" b="0"/>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0" name="Shape 800"/>
            <p:cNvSpPr/>
            <p:nvPr/>
          </p:nvSpPr>
          <p:spPr>
            <a:xfrm>
              <a:off x="4085225" y="3125150"/>
              <a:ext cx="19375" cy="19375"/>
            </a:xfrm>
            <a:custGeom>
              <a:avLst/>
              <a:gdLst/>
              <a:ahLst/>
              <a:cxnLst/>
              <a:rect l="0" t="0" r="0" b="0"/>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1" name="Shape 801"/>
            <p:cNvSpPr/>
            <p:nvPr/>
          </p:nvSpPr>
          <p:spPr>
            <a:xfrm>
              <a:off x="4075975" y="2966900"/>
              <a:ext cx="63975" cy="60625"/>
            </a:xfrm>
            <a:custGeom>
              <a:avLst/>
              <a:gdLst/>
              <a:ahLst/>
              <a:cxnLst/>
              <a:rect l="0" t="0" r="0" b="0"/>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2" name="Shape 802"/>
            <p:cNvSpPr/>
            <p:nvPr/>
          </p:nvSpPr>
          <p:spPr>
            <a:xfrm>
              <a:off x="4101225" y="2991325"/>
              <a:ext cx="16000" cy="19375"/>
            </a:xfrm>
            <a:custGeom>
              <a:avLst/>
              <a:gdLst/>
              <a:ahLst/>
              <a:cxnLst/>
              <a:rect l="0" t="0" r="0" b="0"/>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3" name="Shape 803"/>
            <p:cNvSpPr/>
            <p:nvPr/>
          </p:nvSpPr>
          <p:spPr>
            <a:xfrm>
              <a:off x="4046500" y="3060350"/>
              <a:ext cx="15175" cy="21900"/>
            </a:xfrm>
            <a:custGeom>
              <a:avLst/>
              <a:gdLst/>
              <a:ahLst/>
              <a:cxnLst/>
              <a:rect l="0" t="0" r="0" b="0"/>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4" name="Shape 804"/>
            <p:cNvSpPr/>
            <p:nvPr/>
          </p:nvSpPr>
          <p:spPr>
            <a:xfrm>
              <a:off x="4022100" y="3037600"/>
              <a:ext cx="61475" cy="60650"/>
            </a:xfrm>
            <a:custGeom>
              <a:avLst/>
              <a:gdLst/>
              <a:ahLst/>
              <a:cxnLst/>
              <a:rect l="0" t="0" r="0" b="0"/>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5" name="Shape 805"/>
            <p:cNvSpPr/>
            <p:nvPr/>
          </p:nvSpPr>
          <p:spPr>
            <a:xfrm>
              <a:off x="4972375" y="2979525"/>
              <a:ext cx="17700" cy="9300"/>
            </a:xfrm>
            <a:custGeom>
              <a:avLst/>
              <a:gdLst/>
              <a:ahLst/>
              <a:cxnLst/>
              <a:rect l="0" t="0" r="0" b="0"/>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6" name="Shape 806"/>
            <p:cNvSpPr/>
            <p:nvPr/>
          </p:nvSpPr>
          <p:spPr>
            <a:xfrm>
              <a:off x="4949650" y="2944175"/>
              <a:ext cx="274425" cy="118725"/>
            </a:xfrm>
            <a:custGeom>
              <a:avLst/>
              <a:gdLst/>
              <a:ahLst/>
              <a:cxnLst/>
              <a:rect l="0" t="0" r="0" b="0"/>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7" name="Shape 807"/>
            <p:cNvSpPr/>
            <p:nvPr/>
          </p:nvSpPr>
          <p:spPr>
            <a:xfrm>
              <a:off x="3969075" y="2891150"/>
              <a:ext cx="5075" cy="8450"/>
            </a:xfrm>
            <a:custGeom>
              <a:avLst/>
              <a:gdLst/>
              <a:ahLst/>
              <a:cxnLst/>
              <a:rect l="0" t="0" r="0" b="0"/>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8" name="Shape 808"/>
            <p:cNvSpPr/>
            <p:nvPr/>
          </p:nvSpPr>
          <p:spPr>
            <a:xfrm>
              <a:off x="3843650" y="2908000"/>
              <a:ext cx="42125" cy="65675"/>
            </a:xfrm>
            <a:custGeom>
              <a:avLst/>
              <a:gdLst/>
              <a:ahLst/>
              <a:cxnLst/>
              <a:rect l="0" t="0" r="0" b="0"/>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09" name="Shape 809"/>
            <p:cNvSpPr/>
            <p:nvPr/>
          </p:nvSpPr>
          <p:spPr>
            <a:xfrm>
              <a:off x="3843650" y="3008150"/>
              <a:ext cx="26975" cy="21900"/>
            </a:xfrm>
            <a:custGeom>
              <a:avLst/>
              <a:gdLst/>
              <a:ahLst/>
              <a:cxnLst/>
              <a:rect l="0" t="0" r="0" b="0"/>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0" name="Shape 810"/>
            <p:cNvSpPr/>
            <p:nvPr/>
          </p:nvSpPr>
          <p:spPr>
            <a:xfrm>
              <a:off x="3990950" y="2931550"/>
              <a:ext cx="19375" cy="22750"/>
            </a:xfrm>
            <a:custGeom>
              <a:avLst/>
              <a:gdLst/>
              <a:ahLst/>
              <a:cxnLst/>
              <a:rect l="0" t="0" r="0" b="0"/>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1" name="Shape 811"/>
            <p:cNvSpPr/>
            <p:nvPr/>
          </p:nvSpPr>
          <p:spPr>
            <a:xfrm>
              <a:off x="3964850" y="2903775"/>
              <a:ext cx="64000" cy="60625"/>
            </a:xfrm>
            <a:custGeom>
              <a:avLst/>
              <a:gdLst/>
              <a:ahLst/>
              <a:cxnLst/>
              <a:rect l="0" t="0" r="0" b="0"/>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2" name="Shape 812"/>
            <p:cNvSpPr/>
            <p:nvPr/>
          </p:nvSpPr>
          <p:spPr>
            <a:xfrm>
              <a:off x="4104575" y="2989625"/>
              <a:ext cx="13500" cy="5075"/>
            </a:xfrm>
            <a:custGeom>
              <a:avLst/>
              <a:gdLst/>
              <a:ahLst/>
              <a:cxnLst/>
              <a:rect l="0" t="0" r="0" b="0"/>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3" name="Shape 813"/>
            <p:cNvSpPr/>
            <p:nvPr/>
          </p:nvSpPr>
          <p:spPr>
            <a:xfrm>
              <a:off x="3843650" y="2891150"/>
              <a:ext cx="46325" cy="13500"/>
            </a:xfrm>
            <a:custGeom>
              <a:avLst/>
              <a:gdLst/>
              <a:ahLst/>
              <a:cxnLst/>
              <a:rect l="0" t="0" r="0" b="0"/>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4" name="Shape 814"/>
            <p:cNvSpPr/>
            <p:nvPr/>
          </p:nvSpPr>
          <p:spPr>
            <a:xfrm>
              <a:off x="3843650" y="3044350"/>
              <a:ext cx="101875" cy="60625"/>
            </a:xfrm>
            <a:custGeom>
              <a:avLst/>
              <a:gdLst/>
              <a:ahLst/>
              <a:cxnLst/>
              <a:rect l="0" t="0" r="0" b="0"/>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5" name="Shape 815"/>
            <p:cNvSpPr/>
            <p:nvPr/>
          </p:nvSpPr>
          <p:spPr>
            <a:xfrm>
              <a:off x="3894150" y="2907150"/>
              <a:ext cx="63150" cy="58950"/>
            </a:xfrm>
            <a:custGeom>
              <a:avLst/>
              <a:gdLst/>
              <a:ahLst/>
              <a:cxnLst/>
              <a:rect l="0" t="0" r="0" b="0"/>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6" name="Shape 816"/>
            <p:cNvSpPr/>
            <p:nvPr/>
          </p:nvSpPr>
          <p:spPr>
            <a:xfrm>
              <a:off x="3957275" y="2992150"/>
              <a:ext cx="20225" cy="25275"/>
            </a:xfrm>
            <a:custGeom>
              <a:avLst/>
              <a:gdLst/>
              <a:ahLst/>
              <a:cxnLst/>
              <a:rect l="0" t="0" r="0" b="0"/>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7" name="Shape 817"/>
            <p:cNvSpPr/>
            <p:nvPr/>
          </p:nvSpPr>
          <p:spPr>
            <a:xfrm>
              <a:off x="3843650" y="2973650"/>
              <a:ext cx="82525" cy="63975"/>
            </a:xfrm>
            <a:custGeom>
              <a:avLst/>
              <a:gdLst/>
              <a:ahLst/>
              <a:cxnLst/>
              <a:rect l="0" t="0" r="0" b="0"/>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8" name="Shape 818"/>
            <p:cNvSpPr/>
            <p:nvPr/>
          </p:nvSpPr>
          <p:spPr>
            <a:xfrm>
              <a:off x="4394975" y="3045175"/>
              <a:ext cx="14325" cy="19400"/>
            </a:xfrm>
            <a:custGeom>
              <a:avLst/>
              <a:gdLst/>
              <a:ahLst/>
              <a:cxnLst/>
              <a:rect l="0" t="0" r="0" b="0"/>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19" name="Shape 819"/>
            <p:cNvSpPr/>
            <p:nvPr/>
          </p:nvSpPr>
          <p:spPr>
            <a:xfrm>
              <a:off x="4464000" y="2891150"/>
              <a:ext cx="55575" cy="53050"/>
            </a:xfrm>
            <a:custGeom>
              <a:avLst/>
              <a:gdLst/>
              <a:ahLst/>
              <a:cxnLst/>
              <a:rect l="0" t="0" r="0" b="0"/>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0" name="Shape 820"/>
            <p:cNvSpPr/>
            <p:nvPr/>
          </p:nvSpPr>
          <p:spPr>
            <a:xfrm>
              <a:off x="4452200" y="2976175"/>
              <a:ext cx="5925" cy="17700"/>
            </a:xfrm>
            <a:custGeom>
              <a:avLst/>
              <a:gdLst/>
              <a:ahLst/>
              <a:cxnLst/>
              <a:rect l="0" t="0" r="0" b="0"/>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1" name="Shape 821"/>
            <p:cNvSpPr/>
            <p:nvPr/>
          </p:nvSpPr>
          <p:spPr>
            <a:xfrm>
              <a:off x="4373075" y="3023300"/>
              <a:ext cx="61475" cy="60625"/>
            </a:xfrm>
            <a:custGeom>
              <a:avLst/>
              <a:gdLst/>
              <a:ahLst/>
              <a:cxnLst/>
              <a:rect l="0" t="0" r="0" b="0"/>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2" name="Shape 822"/>
            <p:cNvSpPr/>
            <p:nvPr/>
          </p:nvSpPr>
          <p:spPr>
            <a:xfrm>
              <a:off x="7067375" y="4626750"/>
              <a:ext cx="59775" cy="239900"/>
            </a:xfrm>
            <a:custGeom>
              <a:avLst/>
              <a:gdLst/>
              <a:ahLst/>
              <a:cxnLst/>
              <a:rect l="0" t="0" r="0" b="0"/>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3" name="Shape 823"/>
            <p:cNvSpPr/>
            <p:nvPr/>
          </p:nvSpPr>
          <p:spPr>
            <a:xfrm>
              <a:off x="4497650" y="2953450"/>
              <a:ext cx="8450" cy="58100"/>
            </a:xfrm>
            <a:custGeom>
              <a:avLst/>
              <a:gdLst/>
              <a:ahLst/>
              <a:cxnLst/>
              <a:rect l="0" t="0" r="0" b="0"/>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4" name="Shape 824"/>
            <p:cNvSpPr/>
            <p:nvPr/>
          </p:nvSpPr>
          <p:spPr>
            <a:xfrm>
              <a:off x="4487550" y="3155450"/>
              <a:ext cx="68200" cy="7600"/>
            </a:xfrm>
            <a:custGeom>
              <a:avLst/>
              <a:gdLst/>
              <a:ahLst/>
              <a:cxnLst/>
              <a:rect l="0" t="0" r="0" b="0"/>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5" name="Shape 825"/>
            <p:cNvSpPr/>
            <p:nvPr/>
          </p:nvSpPr>
          <p:spPr>
            <a:xfrm>
              <a:off x="4487550" y="3087275"/>
              <a:ext cx="58100" cy="60625"/>
            </a:xfrm>
            <a:custGeom>
              <a:avLst/>
              <a:gdLst/>
              <a:ahLst/>
              <a:cxnLst/>
              <a:rect l="0" t="0" r="0" b="0"/>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6" name="Shape 826"/>
            <p:cNvSpPr/>
            <p:nvPr/>
          </p:nvSpPr>
          <p:spPr>
            <a:xfrm>
              <a:off x="4341950" y="3092325"/>
              <a:ext cx="63150" cy="59775"/>
            </a:xfrm>
            <a:custGeom>
              <a:avLst/>
              <a:gdLst/>
              <a:ahLst/>
              <a:cxnLst/>
              <a:rect l="0" t="0" r="0" b="0"/>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7" name="Shape 827"/>
            <p:cNvSpPr/>
            <p:nvPr/>
          </p:nvSpPr>
          <p:spPr>
            <a:xfrm>
              <a:off x="4566675" y="2947550"/>
              <a:ext cx="64000" cy="60625"/>
            </a:xfrm>
            <a:custGeom>
              <a:avLst/>
              <a:gdLst/>
              <a:ahLst/>
              <a:cxnLst/>
              <a:rect l="0" t="0" r="0" b="0"/>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8" name="Shape 828"/>
            <p:cNvSpPr/>
            <p:nvPr/>
          </p:nvSpPr>
          <p:spPr>
            <a:xfrm>
              <a:off x="4483350" y="3089800"/>
              <a:ext cx="8450" cy="58950"/>
            </a:xfrm>
            <a:custGeom>
              <a:avLst/>
              <a:gdLst/>
              <a:ahLst/>
              <a:cxnLst/>
              <a:rect l="0" t="0" r="0" b="0"/>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29" name="Shape 829"/>
            <p:cNvSpPr/>
            <p:nvPr/>
          </p:nvSpPr>
          <p:spPr>
            <a:xfrm>
              <a:off x="4104575" y="2898725"/>
              <a:ext cx="64000" cy="59800"/>
            </a:xfrm>
            <a:custGeom>
              <a:avLst/>
              <a:gdLst/>
              <a:ahLst/>
              <a:cxnLst/>
              <a:rect l="0" t="0" r="0" b="0"/>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0" name="Shape 830"/>
            <p:cNvSpPr/>
            <p:nvPr/>
          </p:nvSpPr>
          <p:spPr>
            <a:xfrm>
              <a:off x="4501875" y="3099900"/>
              <a:ext cx="22750" cy="12650"/>
            </a:xfrm>
            <a:custGeom>
              <a:avLst/>
              <a:gdLst/>
              <a:ahLst/>
              <a:cxnLst/>
              <a:rect l="0" t="0" r="0" b="0"/>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1" name="Shape 831"/>
            <p:cNvSpPr/>
            <p:nvPr/>
          </p:nvSpPr>
          <p:spPr>
            <a:xfrm>
              <a:off x="5144925" y="2978700"/>
              <a:ext cx="56425" cy="56400"/>
            </a:xfrm>
            <a:custGeom>
              <a:avLst/>
              <a:gdLst/>
              <a:ahLst/>
              <a:cxnLst/>
              <a:rect l="0" t="0" r="0" b="0"/>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2" name="Shape 832"/>
            <p:cNvSpPr/>
            <p:nvPr/>
          </p:nvSpPr>
          <p:spPr>
            <a:xfrm>
              <a:off x="4186225" y="3053600"/>
              <a:ext cx="17700" cy="26125"/>
            </a:xfrm>
            <a:custGeom>
              <a:avLst/>
              <a:gdLst/>
              <a:ahLst/>
              <a:cxnLst/>
              <a:rect l="0" t="0" r="0" b="0"/>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3" name="Shape 833"/>
            <p:cNvSpPr/>
            <p:nvPr/>
          </p:nvSpPr>
          <p:spPr>
            <a:xfrm>
              <a:off x="4127300" y="2927350"/>
              <a:ext cx="19400" cy="21900"/>
            </a:xfrm>
            <a:custGeom>
              <a:avLst/>
              <a:gdLst/>
              <a:ahLst/>
              <a:cxnLst/>
              <a:rect l="0" t="0" r="0" b="0"/>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4" name="Shape 834"/>
            <p:cNvSpPr/>
            <p:nvPr/>
          </p:nvSpPr>
          <p:spPr>
            <a:xfrm>
              <a:off x="4232525" y="3029200"/>
              <a:ext cx="55575" cy="61475"/>
            </a:xfrm>
            <a:custGeom>
              <a:avLst/>
              <a:gdLst/>
              <a:ahLst/>
              <a:cxnLst/>
              <a:rect l="0" t="0" r="0" b="0"/>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5" name="Shape 835"/>
            <p:cNvSpPr/>
            <p:nvPr/>
          </p:nvSpPr>
          <p:spPr>
            <a:xfrm>
              <a:off x="4146675" y="2967750"/>
              <a:ext cx="7600" cy="58100"/>
            </a:xfrm>
            <a:custGeom>
              <a:avLst/>
              <a:gdLst/>
              <a:ahLst/>
              <a:cxnLst/>
              <a:rect l="0" t="0" r="0" b="0"/>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6" name="Shape 836"/>
            <p:cNvSpPr/>
            <p:nvPr/>
          </p:nvSpPr>
          <p:spPr>
            <a:xfrm>
              <a:off x="4160975" y="3030025"/>
              <a:ext cx="64850" cy="63175"/>
            </a:xfrm>
            <a:custGeom>
              <a:avLst/>
              <a:gdLst/>
              <a:ahLst/>
              <a:cxnLst/>
              <a:rect l="0" t="0" r="0" b="0"/>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7" name="Shape 837"/>
            <p:cNvSpPr/>
            <p:nvPr/>
          </p:nvSpPr>
          <p:spPr>
            <a:xfrm>
              <a:off x="4328475" y="3051075"/>
              <a:ext cx="19375" cy="17700"/>
            </a:xfrm>
            <a:custGeom>
              <a:avLst/>
              <a:gdLst/>
              <a:ahLst/>
              <a:cxnLst/>
              <a:rect l="0" t="0" r="0" b="0"/>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8" name="Shape 838"/>
            <p:cNvSpPr/>
            <p:nvPr/>
          </p:nvSpPr>
          <p:spPr>
            <a:xfrm>
              <a:off x="4254400" y="3051075"/>
              <a:ext cx="25275" cy="22750"/>
            </a:xfrm>
            <a:custGeom>
              <a:avLst/>
              <a:gdLst/>
              <a:ahLst/>
              <a:cxnLst/>
              <a:rect l="0" t="0" r="0" b="0"/>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39" name="Shape 839"/>
            <p:cNvSpPr/>
            <p:nvPr/>
          </p:nvSpPr>
          <p:spPr>
            <a:xfrm>
              <a:off x="4365500" y="3115050"/>
              <a:ext cx="19400" cy="16850"/>
            </a:xfrm>
            <a:custGeom>
              <a:avLst/>
              <a:gdLst/>
              <a:ahLst/>
              <a:cxnLst/>
              <a:rect l="0" t="0" r="0" b="0"/>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sp>
          <p:nvSpPr>
            <p:cNvPr id="840" name="Shape 840"/>
            <p:cNvSpPr/>
            <p:nvPr/>
          </p:nvSpPr>
          <p:spPr>
            <a:xfrm>
              <a:off x="4301550" y="3025825"/>
              <a:ext cx="64825" cy="60625"/>
            </a:xfrm>
            <a:custGeom>
              <a:avLst/>
              <a:gdLst/>
              <a:ahLst/>
              <a:cxnLst/>
              <a:rect l="0" t="0" r="0" b="0"/>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lIns="117025" tIns="117025" rIns="117025" bIns="117025" anchor="ctr" anchorCtr="0">
              <a:noAutofit/>
            </a:bodyPr>
            <a:lstStyle/>
            <a:p>
              <a:pPr lvl="0">
                <a:spcBef>
                  <a:spcPts val="0"/>
                </a:spcBef>
                <a:buNone/>
              </a:pPr>
              <a:endParaRPr sz="1800"/>
            </a:p>
          </p:txBody>
        </p:sp>
      </p:grpSp>
      <p:sp>
        <p:nvSpPr>
          <p:cNvPr id="841" name="Shape 841"/>
          <p:cNvSpPr txBox="1">
            <a:spLocks noGrp="1"/>
          </p:cNvSpPr>
          <p:nvPr>
            <p:ph type="title"/>
          </p:nvPr>
        </p:nvSpPr>
        <p:spPr>
          <a:xfrm>
            <a:off x="861023" y="322700"/>
            <a:ext cx="10469955" cy="777000"/>
          </a:xfrm>
          <a:prstGeom prst="rect">
            <a:avLst/>
          </a:prstGeom>
        </p:spPr>
        <p:txBody>
          <a:bodyPr lIns="91425" tIns="91425" rIns="91425" bIns="91425" anchor="b" anchorCtr="0"/>
          <a:lstStyle>
            <a:lvl1pPr lvl="0">
              <a:spcBef>
                <a:spcPts val="0"/>
              </a:spcBef>
              <a:defRPr>
                <a:solidFill>
                  <a:srgbClr val="EA5692"/>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842" name="Shape 842"/>
          <p:cNvSpPr txBox="1">
            <a:spLocks noGrp="1"/>
          </p:cNvSpPr>
          <p:nvPr>
            <p:ph type="body" idx="1" hasCustomPrompt="1"/>
          </p:nvPr>
        </p:nvSpPr>
        <p:spPr>
          <a:xfrm>
            <a:off x="849703" y="1232308"/>
            <a:ext cx="10469952" cy="4852828"/>
          </a:xfrm>
          <a:prstGeom prst="rect">
            <a:avLst/>
          </a:prstGeom>
        </p:spPr>
        <p:txBody>
          <a:bodyPr lIns="91425" tIns="91425" rIns="91425" bIns="91425" anchor="t" anchorCtr="0">
            <a:normAutofit/>
          </a:bodyPr>
          <a:lstStyle>
            <a:lvl1pPr marL="457200" lvl="0" indent="-457200">
              <a:spcBef>
                <a:spcPts val="0"/>
              </a:spcBef>
              <a:spcAft>
                <a:spcPts val="600"/>
              </a:spcAft>
              <a:buSzPct val="150000"/>
              <a:buFont typeface="Arial" panose="020B0604020202020204" pitchFamily="34" charset="0"/>
              <a:buChar char="•"/>
              <a:defRPr sz="2000" baseline="0"/>
            </a:lvl1pPr>
            <a:lvl2pPr marL="990600" lvl="1" indent="-457200">
              <a:spcBef>
                <a:spcPts val="0"/>
              </a:spcBef>
              <a:spcAft>
                <a:spcPts val="600"/>
              </a:spcAft>
              <a:defRPr sz="1800"/>
            </a:lvl2pPr>
            <a:lvl3pPr marL="1435100" lvl="2" indent="-457200">
              <a:spcBef>
                <a:spcPts val="0"/>
              </a:spcBef>
              <a:spcAft>
                <a:spcPts val="600"/>
              </a:spcAft>
              <a:buFont typeface="Arial" panose="020B0604020202020204" pitchFamily="34" charset="0"/>
              <a:buChar char="•"/>
              <a:tabLst/>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GB" dirty="0"/>
              <a:t>Click to add text</a:t>
            </a:r>
          </a:p>
          <a:p>
            <a:pPr lvl="1"/>
            <a:r>
              <a:rPr lang="en-GB" dirty="0"/>
              <a:t>Second level</a:t>
            </a:r>
          </a:p>
          <a:p>
            <a:pPr lvl="2"/>
            <a:r>
              <a:rPr lang="en-GB" dirty="0"/>
              <a:t>Third level</a:t>
            </a:r>
            <a:endParaRPr dirty="0"/>
          </a:p>
        </p:txBody>
      </p:sp>
    </p:spTree>
    <p:extLst>
      <p:ext uri="{BB962C8B-B14F-4D97-AF65-F5344CB8AC3E}">
        <p14:creationId xmlns:p14="http://schemas.microsoft.com/office/powerpoint/2010/main" val="1249944675"/>
      </p:ext>
    </p:extLst>
  </p:cSld>
  <p:clrMapOvr>
    <a:masterClrMapping/>
  </p:clrMapOvr>
  <p:extLst>
    <p:ext uri="{DCECCB84-F9BA-43D5-87BE-67443E8EF086}">
      <p15:sldGuideLst xmlns:p15="http://schemas.microsoft.com/office/powerpoint/2012/main">
        <p15:guide id="1" orient="horz" pos="704">
          <p15:clr>
            <a:srgbClr val="FBAE40"/>
          </p15:clr>
        </p15:guide>
        <p15:guide id="2" orient="horz" pos="777">
          <p15:clr>
            <a:srgbClr val="FBAE40"/>
          </p15:clr>
        </p15:guide>
        <p15:guide id="3" pos="405">
          <p15:clr>
            <a:srgbClr val="FBAE40"/>
          </p15:clr>
        </p15:guide>
        <p15:guide id="4" pos="5355">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09EDB8"/>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644640" y="15240"/>
            <a:ext cx="5547360" cy="6842760"/>
          </a:xfrm>
          <a:prstGeom prst="rect">
            <a:avLst/>
          </a:prstGeom>
        </p:spPr>
      </p:pic>
      <p:pic>
        <p:nvPicPr>
          <p:cNvPr id="6" name="Graphic 29">
            <a:extLst>
              <a:ext uri="{FF2B5EF4-FFF2-40B4-BE49-F238E27FC236}">
                <a16:creationId xmlns:a16="http://schemas.microsoft.com/office/drawing/2014/main" id="{572E6A4A-143B-E94B-A1BF-29C50E635AE7}"/>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900" y="302477"/>
            <a:ext cx="2643023" cy="1610367"/>
          </a:xfrm>
          <a:prstGeom prst="rect">
            <a:avLst/>
          </a:prstGeom>
        </p:spPr>
      </p:pic>
      <p:sp>
        <p:nvSpPr>
          <p:cNvPr id="8" name="Text Placeholder 6"/>
          <p:cNvSpPr>
            <a:spLocks noGrp="1"/>
          </p:cNvSpPr>
          <p:nvPr>
            <p:ph type="body" sz="quarter" idx="12" hasCustomPrompt="1"/>
          </p:nvPr>
        </p:nvSpPr>
        <p:spPr>
          <a:xfrm>
            <a:off x="385300" y="5306004"/>
            <a:ext cx="3534471" cy="1186921"/>
          </a:xfrm>
        </p:spPr>
        <p:txBody>
          <a:bodyPr/>
          <a:lstStyle>
            <a:lvl1pPr marL="0" marR="0" indent="0" algn="l" defTabSz="914400" rtl="0" eaLnBrk="1" fontAlgn="auto" latinLnBrk="0" hangingPunct="1">
              <a:lnSpc>
                <a:spcPct val="100000"/>
              </a:lnSpc>
              <a:spcBef>
                <a:spcPts val="0"/>
              </a:spcBef>
              <a:spcAft>
                <a:spcPts val="0"/>
              </a:spcAft>
              <a:buClrTx/>
              <a:buSzPct val="115000"/>
              <a:buFontTx/>
              <a:buNone/>
              <a:tabLst/>
              <a:defRPr sz="1600" b="0"/>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
        <p:nvSpPr>
          <p:cNvPr id="18"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5301" y="1914129"/>
            <a:ext cx="3592020" cy="2277604"/>
          </a:xfrm>
        </p:spPr>
        <p:txBody>
          <a:bodyPr anchor="b" anchorCtr="0">
            <a:noAutofit/>
          </a:bodyPr>
          <a:lstStyle>
            <a:lvl1pPr algn="l">
              <a:lnSpc>
                <a:spcPct val="100000"/>
              </a:lnSpc>
              <a:defRPr sz="3600"/>
            </a:lvl1pPr>
          </a:lstStyle>
          <a:p>
            <a:r>
              <a:rPr lang="en-US" noProof="0" dirty="0"/>
              <a:t>CLICK TO EDIT TITLE</a:t>
            </a:r>
            <a:endParaRPr lang="en-GB" noProof="0" dirty="0"/>
          </a:p>
        </p:txBody>
      </p:sp>
      <p:grpSp>
        <p:nvGrpSpPr>
          <p:cNvPr id="16" name="Group 15"/>
          <p:cNvGrpSpPr/>
          <p:nvPr userDrawn="1"/>
        </p:nvGrpSpPr>
        <p:grpSpPr>
          <a:xfrm>
            <a:off x="-1420" y="3503895"/>
            <a:ext cx="6359624" cy="2437013"/>
            <a:chOff x="-1420" y="3503895"/>
            <a:chExt cx="6359624" cy="2437013"/>
          </a:xfrm>
          <a:solidFill>
            <a:srgbClr val="004050"/>
          </a:solidFill>
        </p:grpSpPr>
        <p:sp>
          <p:nvSpPr>
            <p:cNvPr id="17" name="Freeform 16">
              <a:extLst>
                <a:ext uri="{FF2B5EF4-FFF2-40B4-BE49-F238E27FC236}">
                  <a16:creationId xmlns:a16="http://schemas.microsoft.com/office/drawing/2014/main" id="{2F450B4C-241D-A544-BBEF-175E01D6A139}"/>
                </a:ext>
              </a:extLst>
            </p:cNvPr>
            <p:cNvSpPr/>
            <p:nvPr userDrawn="1"/>
          </p:nvSpPr>
          <p:spPr>
            <a:xfrm>
              <a:off x="-1420" y="3503895"/>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sp>
          <p:nvSpPr>
            <p:cNvPr id="19" name="Freeform 18">
              <a:extLst>
                <a:ext uri="{FF2B5EF4-FFF2-40B4-BE49-F238E27FC236}">
                  <a16:creationId xmlns:a16="http://schemas.microsoft.com/office/drawing/2014/main" id="{17BA7C41-EA1C-2F4D-90C7-EC472AB85B8A}"/>
                </a:ext>
              </a:extLst>
            </p:cNvPr>
            <p:cNvSpPr/>
            <p:nvPr/>
          </p:nvSpPr>
          <p:spPr>
            <a:xfrm>
              <a:off x="4768849" y="3504279"/>
              <a:ext cx="1589355" cy="2436629"/>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0" name="Freeform 19">
              <a:extLst>
                <a:ext uri="{FF2B5EF4-FFF2-40B4-BE49-F238E27FC236}">
                  <a16:creationId xmlns:a16="http://schemas.microsoft.com/office/drawing/2014/main" id="{2F450B4C-241D-A544-BBEF-175E01D6A139}"/>
                </a:ext>
              </a:extLst>
            </p:cNvPr>
            <p:cNvSpPr/>
            <p:nvPr userDrawn="1"/>
          </p:nvSpPr>
          <p:spPr>
            <a:xfrm flipV="1">
              <a:off x="-1420" y="4902788"/>
              <a:ext cx="5273560" cy="1035156"/>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670881 w 1670881"/>
                <a:gd name="connsiteY0" fmla="*/ 248186 h 248186"/>
                <a:gd name="connsiteX1" fmla="*/ 921010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70881 w 1670881"/>
                <a:gd name="connsiteY0" fmla="*/ 248186 h 248186"/>
                <a:gd name="connsiteX1" fmla="*/ 1324 w 1670881"/>
                <a:gd name="connsiteY1" fmla="*/ 248186 h 248186"/>
                <a:gd name="connsiteX2" fmla="*/ 0 w 1670881"/>
                <a:gd name="connsiteY2" fmla="*/ 192497 h 248186"/>
                <a:gd name="connsiteX3" fmla="*/ 1524895 w 1670881"/>
                <a:gd name="connsiteY3" fmla="*/ 192497 h 248186"/>
                <a:gd name="connsiteX4" fmla="*/ 1378210 w 1670881"/>
                <a:gd name="connsiteY4" fmla="*/ 219 h 248186"/>
                <a:gd name="connsiteX5" fmla="*/ 1436249 w 1670881"/>
                <a:gd name="connsiteY5" fmla="*/ 219 h 248186"/>
                <a:gd name="connsiteX6" fmla="*/ 1456505 w 1670881"/>
                <a:gd name="connsiteY6" fmla="*/ 12347 h 248186"/>
                <a:gd name="connsiteX7" fmla="*/ 1521021 w 1670881"/>
                <a:gd name="connsiteY7" fmla="*/ 105057 h 248186"/>
                <a:gd name="connsiteX8" fmla="*/ 1665040 w 1670881"/>
                <a:gd name="connsiteY8" fmla="*/ 242090 h 248186"/>
                <a:gd name="connsiteX9" fmla="*/ 1670246 w 1670881"/>
                <a:gd name="connsiteY9" fmla="*/ 246535 h 248186"/>
                <a:gd name="connsiteX10" fmla="*/ 1670881 w 1670881"/>
                <a:gd name="connsiteY10" fmla="*/ 248186 h 248186"/>
                <a:gd name="connsiteX0" fmla="*/ 1669638 w 1669638"/>
                <a:gd name="connsiteY0" fmla="*/ 248186 h 248186"/>
                <a:gd name="connsiteX1" fmla="*/ 81 w 1669638"/>
                <a:gd name="connsiteY1" fmla="*/ 248186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7193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9638 w 1669638"/>
                <a:gd name="connsiteY0" fmla="*/ 248186 h 248186"/>
                <a:gd name="connsiteX1" fmla="*/ 80 w 1669638"/>
                <a:gd name="connsiteY1" fmla="*/ 247193 h 248186"/>
                <a:gd name="connsiteX2" fmla="*/ 742 w 1669638"/>
                <a:gd name="connsiteY2" fmla="*/ 192497 h 248186"/>
                <a:gd name="connsiteX3" fmla="*/ 1523652 w 1669638"/>
                <a:gd name="connsiteY3" fmla="*/ 192497 h 248186"/>
                <a:gd name="connsiteX4" fmla="*/ 1376967 w 1669638"/>
                <a:gd name="connsiteY4" fmla="*/ 219 h 248186"/>
                <a:gd name="connsiteX5" fmla="*/ 1435006 w 1669638"/>
                <a:gd name="connsiteY5" fmla="*/ 219 h 248186"/>
                <a:gd name="connsiteX6" fmla="*/ 1455262 w 1669638"/>
                <a:gd name="connsiteY6" fmla="*/ 12347 h 248186"/>
                <a:gd name="connsiteX7" fmla="*/ 1519778 w 1669638"/>
                <a:gd name="connsiteY7" fmla="*/ 105057 h 248186"/>
                <a:gd name="connsiteX8" fmla="*/ 1663797 w 1669638"/>
                <a:gd name="connsiteY8" fmla="*/ 242090 h 248186"/>
                <a:gd name="connsiteX9" fmla="*/ 1669003 w 1669638"/>
                <a:gd name="connsiteY9" fmla="*/ 246535 h 248186"/>
                <a:gd name="connsiteX10" fmla="*/ 1669638 w 1669638"/>
                <a:gd name="connsiteY10" fmla="*/ 248186 h 248186"/>
                <a:gd name="connsiteX0" fmla="*/ 1668896 w 1668896"/>
                <a:gd name="connsiteY0" fmla="*/ 248186 h 248186"/>
                <a:gd name="connsiteX1" fmla="*/ 331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668896 w 1668896"/>
                <a:gd name="connsiteY0" fmla="*/ 248186 h 248186"/>
                <a:gd name="connsiteX1" fmla="*/ 405622 w 1668896"/>
                <a:gd name="connsiteY1" fmla="*/ 248186 h 248186"/>
                <a:gd name="connsiteX2" fmla="*/ 0 w 1668896"/>
                <a:gd name="connsiteY2" fmla="*/ 192497 h 248186"/>
                <a:gd name="connsiteX3" fmla="*/ 1522910 w 1668896"/>
                <a:gd name="connsiteY3" fmla="*/ 192497 h 248186"/>
                <a:gd name="connsiteX4" fmla="*/ 1376225 w 1668896"/>
                <a:gd name="connsiteY4" fmla="*/ 219 h 248186"/>
                <a:gd name="connsiteX5" fmla="*/ 1434264 w 1668896"/>
                <a:gd name="connsiteY5" fmla="*/ 219 h 248186"/>
                <a:gd name="connsiteX6" fmla="*/ 1454520 w 1668896"/>
                <a:gd name="connsiteY6" fmla="*/ 12347 h 248186"/>
                <a:gd name="connsiteX7" fmla="*/ 1519036 w 1668896"/>
                <a:gd name="connsiteY7" fmla="*/ 105057 h 248186"/>
                <a:gd name="connsiteX8" fmla="*/ 1663055 w 1668896"/>
                <a:gd name="connsiteY8" fmla="*/ 242090 h 248186"/>
                <a:gd name="connsiteX9" fmla="*/ 1668261 w 1668896"/>
                <a:gd name="connsiteY9" fmla="*/ 246535 h 248186"/>
                <a:gd name="connsiteX10" fmla="*/ 1668896 w 166889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902 w 1264176"/>
                <a:gd name="connsiteY1" fmla="*/ 248186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 name="connsiteX0" fmla="*/ 1264176 w 1264176"/>
                <a:gd name="connsiteY0" fmla="*/ 248186 h 248186"/>
                <a:gd name="connsiteX1" fmla="*/ 331 w 1264176"/>
                <a:gd name="connsiteY1" fmla="*/ 247615 h 248186"/>
                <a:gd name="connsiteX2" fmla="*/ 0 w 1264176"/>
                <a:gd name="connsiteY2" fmla="*/ 193068 h 248186"/>
                <a:gd name="connsiteX3" fmla="*/ 1118190 w 1264176"/>
                <a:gd name="connsiteY3" fmla="*/ 192497 h 248186"/>
                <a:gd name="connsiteX4" fmla="*/ 971505 w 1264176"/>
                <a:gd name="connsiteY4" fmla="*/ 219 h 248186"/>
                <a:gd name="connsiteX5" fmla="*/ 1029544 w 1264176"/>
                <a:gd name="connsiteY5" fmla="*/ 219 h 248186"/>
                <a:gd name="connsiteX6" fmla="*/ 1049800 w 1264176"/>
                <a:gd name="connsiteY6" fmla="*/ 12347 h 248186"/>
                <a:gd name="connsiteX7" fmla="*/ 1114316 w 1264176"/>
                <a:gd name="connsiteY7" fmla="*/ 105057 h 248186"/>
                <a:gd name="connsiteX8" fmla="*/ 1258335 w 1264176"/>
                <a:gd name="connsiteY8" fmla="*/ 242090 h 248186"/>
                <a:gd name="connsiteX9" fmla="*/ 1263541 w 1264176"/>
                <a:gd name="connsiteY9" fmla="*/ 246535 h 248186"/>
                <a:gd name="connsiteX10" fmla="*/ 1264176 w 1264176"/>
                <a:gd name="connsiteY10" fmla="*/ 248186 h 2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4176" h="248186">
                  <a:moveTo>
                    <a:pt x="1264176" y="248186"/>
                  </a:moveTo>
                  <a:lnTo>
                    <a:pt x="331" y="247615"/>
                  </a:lnTo>
                  <a:cubicBezTo>
                    <a:pt x="-110" y="229052"/>
                    <a:pt x="441" y="211631"/>
                    <a:pt x="0" y="193068"/>
                  </a:cubicBezTo>
                  <a:lnTo>
                    <a:pt x="1118190" y="192497"/>
                  </a:lnTo>
                  <a:cubicBezTo>
                    <a:pt x="1060341" y="134140"/>
                    <a:pt x="1007065" y="74768"/>
                    <a:pt x="971505" y="219"/>
                  </a:cubicBezTo>
                  <a:cubicBezTo>
                    <a:pt x="991888" y="219"/>
                    <a:pt x="1010748" y="854"/>
                    <a:pt x="1029544" y="219"/>
                  </a:cubicBezTo>
                  <a:cubicBezTo>
                    <a:pt x="1038336" y="-1141"/>
                    <a:pt x="1046848" y="3956"/>
                    <a:pt x="1049800" y="12347"/>
                  </a:cubicBezTo>
                  <a:cubicBezTo>
                    <a:pt x="1067362" y="45816"/>
                    <a:pt x="1089035" y="76961"/>
                    <a:pt x="1114316" y="105057"/>
                  </a:cubicBezTo>
                  <a:cubicBezTo>
                    <a:pt x="1157944" y="155126"/>
                    <a:pt x="1206160" y="201004"/>
                    <a:pt x="1258335" y="242090"/>
                  </a:cubicBezTo>
                  <a:cubicBezTo>
                    <a:pt x="1260113" y="243551"/>
                    <a:pt x="1261890" y="245011"/>
                    <a:pt x="1263541" y="246535"/>
                  </a:cubicBezTo>
                  <a:cubicBezTo>
                    <a:pt x="1263859" y="246599"/>
                    <a:pt x="1263859" y="247170"/>
                    <a:pt x="126417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656105774"/>
      </p:ext>
    </p:extLst>
  </p:cSld>
  <p:clrMapOvr>
    <a:masterClrMapping/>
  </p:clrMapOvr>
  <p:extLst>
    <p:ext uri="{DCECCB84-F9BA-43D5-87BE-67443E8EF086}">
      <p15:sldGuideLst xmlns:p15="http://schemas.microsoft.com/office/powerpoint/2012/main">
        <p15:guide id="1" orient="horz" pos="363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Housekeeping">
    <p:bg>
      <p:bgPr>
        <a:solidFill>
          <a:schemeClr val="tx1"/>
        </a:solidFill>
        <a:effectLst/>
      </p:bgPr>
    </p:bg>
    <p:spTree>
      <p:nvGrpSpPr>
        <p:cNvPr id="1" name=""/>
        <p:cNvGrpSpPr/>
        <p:nvPr/>
      </p:nvGrpSpPr>
      <p:grpSpPr>
        <a:xfrm>
          <a:off x="0" y="0"/>
          <a:ext cx="0" cy="0"/>
          <a:chOff x="0" y="0"/>
          <a:chExt cx="0" cy="0"/>
        </a:xfrm>
      </p:grpSpPr>
      <p:sp>
        <p:nvSpPr>
          <p:cNvPr id="12" name="object 3">
            <a:extLst>
              <a:ext uri="{FF2B5EF4-FFF2-40B4-BE49-F238E27FC236}">
                <a16:creationId xmlns:a16="http://schemas.microsoft.com/office/drawing/2014/main" id="{3344A4B7-0EC8-AD4A-8611-5B12AB419DC2}"/>
              </a:ext>
            </a:extLst>
          </p:cNvPr>
          <p:cNvSpPr/>
          <p:nvPr userDrawn="1"/>
        </p:nvSpPr>
        <p:spPr>
          <a:xfrm>
            <a:off x="0" y="0"/>
            <a:ext cx="11808125" cy="4657785"/>
          </a:xfrm>
          <a:custGeom>
            <a:avLst/>
            <a:gdLst/>
            <a:ahLst/>
            <a:cxnLst/>
            <a:rect l="l" t="t" r="r" b="b"/>
            <a:pathLst>
              <a:path w="15645765" h="6171565">
                <a:moveTo>
                  <a:pt x="12954792" y="0"/>
                </a:moveTo>
                <a:lnTo>
                  <a:pt x="9989330" y="0"/>
                </a:lnTo>
                <a:lnTo>
                  <a:pt x="11612737" y="1621505"/>
                </a:lnTo>
                <a:lnTo>
                  <a:pt x="11603898" y="1638231"/>
                </a:lnTo>
                <a:lnTo>
                  <a:pt x="0" y="1638231"/>
                </a:lnTo>
                <a:lnTo>
                  <a:pt x="0" y="3701600"/>
                </a:lnTo>
                <a:lnTo>
                  <a:pt x="11623393" y="3701600"/>
                </a:lnTo>
                <a:lnTo>
                  <a:pt x="9157358" y="6164994"/>
                </a:lnTo>
                <a:lnTo>
                  <a:pt x="9229199" y="6169201"/>
                </a:lnTo>
                <a:lnTo>
                  <a:pt x="9246778" y="6169604"/>
                </a:lnTo>
                <a:lnTo>
                  <a:pt x="12044487" y="6171255"/>
                </a:lnTo>
                <a:lnTo>
                  <a:pt x="12085365" y="6167625"/>
                </a:lnTo>
                <a:lnTo>
                  <a:pt x="12120998" y="6156469"/>
                </a:lnTo>
                <a:lnTo>
                  <a:pt x="12153240" y="6137640"/>
                </a:lnTo>
                <a:lnTo>
                  <a:pt x="12183945" y="6110993"/>
                </a:lnTo>
                <a:lnTo>
                  <a:pt x="15546143" y="2748262"/>
                </a:lnTo>
                <a:lnTo>
                  <a:pt x="15566761" y="2730440"/>
                </a:lnTo>
                <a:lnTo>
                  <a:pt x="15590311" y="2713899"/>
                </a:lnTo>
                <a:lnTo>
                  <a:pt x="15616627" y="2696820"/>
                </a:lnTo>
                <a:lnTo>
                  <a:pt x="15645546" y="2677383"/>
                </a:lnTo>
                <a:lnTo>
                  <a:pt x="15617183" y="2654144"/>
                </a:lnTo>
                <a:lnTo>
                  <a:pt x="15594873" y="2636172"/>
                </a:lnTo>
                <a:lnTo>
                  <a:pt x="15577002" y="2621305"/>
                </a:lnTo>
                <a:lnTo>
                  <a:pt x="15561955" y="2607381"/>
                </a:lnTo>
                <a:lnTo>
                  <a:pt x="12954792" y="0"/>
                </a:lnTo>
                <a:close/>
              </a:path>
            </a:pathLst>
          </a:custGeom>
          <a:solidFill>
            <a:schemeClr val="tx2"/>
          </a:solidFill>
        </p:spPr>
        <p:txBody>
          <a:bodyPr wrap="square" lIns="0" tIns="0" rIns="0" bIns="0" rtlCol="0"/>
          <a:lstStyle/>
          <a:p>
            <a:endParaRPr sz="1029"/>
          </a:p>
        </p:txBody>
      </p:sp>
      <p:sp>
        <p:nvSpPr>
          <p:cNvPr id="11"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4" y="3433680"/>
            <a:ext cx="5627171" cy="968987"/>
          </a:xfrm>
        </p:spPr>
        <p:txBody>
          <a:bodyPr anchor="t" anchorCtr="0">
            <a:noAutofit/>
          </a:bodyPr>
          <a:lstStyle>
            <a:lvl1pPr algn="l">
              <a:lnSpc>
                <a:spcPts val="6000"/>
              </a:lnSpc>
              <a:defRPr sz="3600">
                <a:solidFill>
                  <a:schemeClr val="bg1"/>
                </a:solidFill>
              </a:defRPr>
            </a:lvl1pPr>
          </a:lstStyle>
          <a:p>
            <a:r>
              <a:rPr lang="en-US" noProof="0"/>
              <a:t>Housekeeping</a:t>
            </a:r>
            <a:endParaRPr lang="en-GB" noProof="0" dirty="0"/>
          </a:p>
        </p:txBody>
      </p:sp>
      <p:sp>
        <p:nvSpPr>
          <p:cNvPr id="6" name="Text Placeholder 6"/>
          <p:cNvSpPr>
            <a:spLocks noGrp="1"/>
          </p:cNvSpPr>
          <p:nvPr>
            <p:ph type="body" sz="quarter" idx="12" hasCustomPrompt="1"/>
          </p:nvPr>
        </p:nvSpPr>
        <p:spPr>
          <a:xfrm>
            <a:off x="384784" y="4894524"/>
            <a:ext cx="5627171" cy="1186921"/>
          </a:xfrm>
        </p:spPr>
        <p:txBody>
          <a:bodyPr/>
          <a:lstStyle>
            <a:lvl1pPr marL="342900" marR="0" indent="-342900" algn="l" defTabSz="914400" rtl="0" eaLnBrk="1" fontAlgn="auto" latinLnBrk="0" hangingPunct="1">
              <a:lnSpc>
                <a:spcPct val="100000"/>
              </a:lnSpc>
              <a:spcBef>
                <a:spcPts val="0"/>
              </a:spcBef>
              <a:spcAft>
                <a:spcPts val="0"/>
              </a:spcAft>
              <a:buClrTx/>
              <a:buSzPct val="115000"/>
              <a:buFont typeface="Arial" panose="020B0604020202020204" pitchFamily="34" charset="0"/>
              <a:buChar char="•"/>
              <a:tabLst/>
              <a:defRPr sz="2000" b="0">
                <a:solidFill>
                  <a:schemeClr val="bg1"/>
                </a:solidFill>
              </a:defRPr>
            </a:lvl1pPr>
            <a:lvl2pPr marL="374650" indent="-285750">
              <a:buFont typeface="Arial" panose="020B0604020202020204" pitchFamily="34" charset="0"/>
              <a:buChar char="•"/>
              <a:defRPr/>
            </a:lvl2pPr>
            <a:lvl3pPr marL="88900" indent="0">
              <a:buNone/>
              <a:defRPr/>
            </a:lvl3pPr>
            <a:lvl4pPr marL="88900" indent="0">
              <a:buNone/>
              <a:defRPr/>
            </a:lvl4pPr>
            <a:lvl5pPr marL="88900" indent="0">
              <a:buNone/>
              <a:defRPr/>
            </a:lvl5pPr>
          </a:lstStyle>
          <a:p>
            <a:pPr lvl="0"/>
            <a:r>
              <a:rPr lang="en-US" dirty="0"/>
              <a:t>Edit text</a:t>
            </a:r>
          </a:p>
        </p:txBody>
      </p:sp>
    </p:spTree>
    <p:extLst>
      <p:ext uri="{BB962C8B-B14F-4D97-AF65-F5344CB8AC3E}">
        <p14:creationId xmlns:p14="http://schemas.microsoft.com/office/powerpoint/2010/main" val="4276879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eet &amp; Greet 1">
    <p:bg>
      <p:bgPr>
        <a:solidFill>
          <a:srgbClr val="38E2B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4108881" y="-11575"/>
            <a:ext cx="8079261" cy="6875362"/>
          </a:xfrm>
          <a:prstGeom prst="rect">
            <a:avLst/>
          </a:prstGeom>
        </p:spPr>
      </p:pic>
      <p:sp>
        <p:nvSpPr>
          <p:cNvPr id="17"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84785" y="1706477"/>
            <a:ext cx="5002556" cy="808123"/>
          </a:xfrm>
        </p:spPr>
        <p:txBody>
          <a:bodyPr anchor="t" anchorCtr="0">
            <a:noAutofit/>
          </a:bodyPr>
          <a:lstStyle>
            <a:lvl1pPr algn="l">
              <a:lnSpc>
                <a:spcPts val="6000"/>
              </a:lnSpc>
              <a:defRPr sz="3600">
                <a:solidFill>
                  <a:srgbClr val="004050"/>
                </a:solidFill>
              </a:defRPr>
            </a:lvl1pPr>
          </a:lstStyle>
          <a:p>
            <a:r>
              <a:rPr lang="en-US" noProof="0" dirty="0"/>
              <a:t>Meet &amp; Greet</a:t>
            </a:r>
            <a:endParaRPr lang="en-GB" noProof="0" dirty="0"/>
          </a:p>
        </p:txBody>
      </p:sp>
      <p:sp>
        <p:nvSpPr>
          <p:cNvPr id="18" name="Text Placeholder 3"/>
          <p:cNvSpPr>
            <a:spLocks noGrp="1"/>
          </p:cNvSpPr>
          <p:nvPr>
            <p:ph type="body" sz="quarter" idx="10" hasCustomPrompt="1"/>
          </p:nvPr>
        </p:nvSpPr>
        <p:spPr>
          <a:xfrm>
            <a:off x="384785" y="2915404"/>
            <a:ext cx="4278655" cy="3401576"/>
          </a:xfrm>
        </p:spPr>
        <p:txBody>
          <a:bodyPr/>
          <a:lstStyle>
            <a:lvl1pPr>
              <a:lnSpc>
                <a:spcPct val="100000"/>
              </a:lnSpc>
              <a:defRPr b="0" baseline="0"/>
            </a:lvl1pPr>
          </a:lstStyle>
          <a:p>
            <a:pPr lvl="0"/>
            <a:r>
              <a:rPr lang="en-US" dirty="0"/>
              <a:t>Click to edit instructions</a:t>
            </a:r>
          </a:p>
        </p:txBody>
      </p:sp>
    </p:spTree>
    <p:extLst>
      <p:ext uri="{BB962C8B-B14F-4D97-AF65-F5344CB8AC3E}">
        <p14:creationId xmlns:p14="http://schemas.microsoft.com/office/powerpoint/2010/main" val="4045959733"/>
      </p:ext>
    </p:extLst>
  </p:cSld>
  <p:clrMapOvr>
    <a:masterClrMapping/>
  </p:clrMapOvr>
  <p:extLst>
    <p:ext uri="{DCECCB84-F9BA-43D5-87BE-67443E8EF086}">
      <p15:sldGuideLst xmlns:p15="http://schemas.microsoft.com/office/powerpoint/2012/main">
        <p15:guide id="1" pos="3840">
          <p15:clr>
            <a:srgbClr val="FBAE40"/>
          </p15:clr>
        </p15:guide>
        <p15:guide id="2" orient="horz" pos="1457">
          <p15:clr>
            <a:srgbClr val="FBAE40"/>
          </p15:clr>
        </p15:guide>
        <p15:guide id="3" orient="horz" pos="363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_03 Section Divider">
    <p:bg>
      <p:bgPr>
        <a:solidFill>
          <a:schemeClr val="tx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BBB6D40-B4C9-8B4A-B2A6-126F64906376}"/>
              </a:ext>
            </a:extLst>
          </p:cNvPr>
          <p:cNvSpPr>
            <a:spLocks noGrp="1"/>
          </p:cNvSpPr>
          <p:nvPr>
            <p:ph type="ctrTitle" hasCustomPrompt="1"/>
          </p:nvPr>
        </p:nvSpPr>
        <p:spPr>
          <a:xfrm>
            <a:off x="376239" y="1556247"/>
            <a:ext cx="5810250" cy="2277604"/>
          </a:xfrm>
        </p:spPr>
        <p:txBody>
          <a:bodyPr anchor="b" anchorCtr="0">
            <a:noAutofit/>
          </a:bodyPr>
          <a:lstStyle>
            <a:lvl1pPr algn="l">
              <a:lnSpc>
                <a:spcPct val="90000"/>
              </a:lnSpc>
              <a:defRPr sz="3600" spc="60" baseline="0">
                <a:solidFill>
                  <a:srgbClr val="004050"/>
                </a:solidFill>
              </a:defRPr>
            </a:lvl1pPr>
          </a:lstStyle>
          <a:p>
            <a:r>
              <a:rPr lang="en-US" noProof="0" dirty="0"/>
              <a:t>CLICK TO EDIT </a:t>
            </a:r>
            <a:br>
              <a:rPr lang="en-US" noProof="0" dirty="0"/>
            </a:br>
            <a:r>
              <a:rPr lang="en-US" noProof="0" dirty="0"/>
              <a:t>MASTER TITLE STYLE</a:t>
            </a:r>
            <a:endParaRPr lang="en-GB" noProof="0" dirty="0"/>
          </a:p>
        </p:txBody>
      </p:sp>
      <p:grpSp>
        <p:nvGrpSpPr>
          <p:cNvPr id="27" name="Group 26"/>
          <p:cNvGrpSpPr/>
          <p:nvPr userDrawn="1"/>
        </p:nvGrpSpPr>
        <p:grpSpPr>
          <a:xfrm>
            <a:off x="-2229" y="2361812"/>
            <a:ext cx="11067619" cy="4502135"/>
            <a:chOff x="-2229" y="2361812"/>
            <a:chExt cx="11067619" cy="4502135"/>
          </a:xfrm>
          <a:solidFill>
            <a:srgbClr val="004050"/>
          </a:solidFill>
        </p:grpSpPr>
        <p:sp>
          <p:nvSpPr>
            <p:cNvPr id="28" name="Freeform 27">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9" name="Freeform 28">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30" name="Freeform 29">
              <a:extLst>
                <a:ext uri="{FF2B5EF4-FFF2-40B4-BE49-F238E27FC236}">
                  <a16:creationId xmlns:a16="http://schemas.microsoft.com/office/drawing/2014/main" id="{2F450B4C-241D-A544-BBEF-175E01D6A139}"/>
                </a:ext>
              </a:extLst>
            </p:cNvPr>
            <p:cNvSpPr/>
            <p:nvPr userDrawn="1"/>
          </p:nvSpPr>
          <p:spPr>
            <a:xfrm flipV="1">
              <a:off x="-2229" y="49513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2002921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Overview or quotes 04">
    <p:spTree>
      <p:nvGrpSpPr>
        <p:cNvPr id="1" name=""/>
        <p:cNvGrpSpPr/>
        <p:nvPr/>
      </p:nvGrpSpPr>
      <p:grpSpPr>
        <a:xfrm>
          <a:off x="0" y="0"/>
          <a:ext cx="0" cy="0"/>
          <a:chOff x="0" y="0"/>
          <a:chExt cx="0" cy="0"/>
        </a:xfrm>
      </p:grpSpPr>
      <p:sp>
        <p:nvSpPr>
          <p:cNvPr id="6" name="Rectangle 5"/>
          <p:cNvSpPr/>
          <p:nvPr userDrawn="1"/>
        </p:nvSpPr>
        <p:spPr>
          <a:xfrm>
            <a:off x="-1" y="0"/>
            <a:ext cx="4070352" cy="6858000"/>
          </a:xfrm>
          <a:prstGeom prst="rect">
            <a:avLst/>
          </a:prstGeom>
          <a:solidFill>
            <a:srgbClr val="004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 Placeholder 4"/>
          <p:cNvSpPr>
            <a:spLocks noGrp="1"/>
          </p:cNvSpPr>
          <p:nvPr>
            <p:ph type="body" sz="quarter" idx="15" hasCustomPrompt="1"/>
          </p:nvPr>
        </p:nvSpPr>
        <p:spPr>
          <a:xfrm>
            <a:off x="5037137" y="1349984"/>
            <a:ext cx="6770688" cy="5119407"/>
          </a:xfrm>
        </p:spPr>
        <p:txBody>
          <a:bodyPr/>
          <a:lstStyle>
            <a:lvl1pPr marL="0" indent="0">
              <a:lnSpc>
                <a:spcPct val="100000"/>
              </a:lnSpc>
              <a:buFont typeface="Arial" panose="020B0604020202020204" pitchFamily="34" charset="0"/>
              <a:buNone/>
              <a:defRPr sz="2000" b="0"/>
            </a:lvl1pPr>
            <a:lvl2pPr marL="180000" indent="-180000">
              <a:lnSpc>
                <a:spcPct val="100000"/>
              </a:lnSpc>
              <a:buFont typeface="Arial" panose="020B0604020202020204" pitchFamily="34" charset="0"/>
              <a:buChar char="•"/>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sz="2000"/>
            </a:lvl4pPr>
            <a:lvl5pPr marL="180000" indent="-180000">
              <a:buFont typeface="Arial" panose="020B0604020202020204" pitchFamily="34" charset="0"/>
              <a:buChar char="•"/>
              <a:defRPr sz="2000"/>
            </a:lvl5pPr>
          </a:lstStyle>
          <a:p>
            <a:pPr lvl="0"/>
            <a:r>
              <a:rPr lang="en-US" dirty="0"/>
              <a:t>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reeform 12">
            <a:extLst>
              <a:ext uri="{FF2B5EF4-FFF2-40B4-BE49-F238E27FC236}">
                <a16:creationId xmlns:a16="http://schemas.microsoft.com/office/drawing/2014/main" id="{DF3D0604-3EEB-7547-A86F-8B3EFC40A3EC}"/>
              </a:ext>
            </a:extLst>
          </p:cNvPr>
          <p:cNvSpPr/>
          <p:nvPr userDrawn="1"/>
        </p:nvSpPr>
        <p:spPr>
          <a:xfrm>
            <a:off x="384784" y="4504759"/>
            <a:ext cx="4321328" cy="1964632"/>
          </a:xfrm>
          <a:custGeom>
            <a:avLst/>
            <a:gdLst>
              <a:gd name="connsiteX0" fmla="*/ 1010833 w 1009650"/>
              <a:gd name="connsiteY0" fmla="*/ 229067 h 457200"/>
              <a:gd name="connsiteX1" fmla="*/ 972733 w 1009650"/>
              <a:gd name="connsiteY1" fmla="*/ 246593 h 457200"/>
              <a:gd name="connsiteX2" fmla="*/ 768072 w 1009650"/>
              <a:gd name="connsiteY2" fmla="*/ 348701 h 457200"/>
              <a:gd name="connsiteX3" fmla="*/ 658853 w 1009650"/>
              <a:gd name="connsiteY3" fmla="*/ 435887 h 457200"/>
              <a:gd name="connsiteX4" fmla="*/ 625770 w 1009650"/>
              <a:gd name="connsiteY4" fmla="*/ 457159 h 457200"/>
              <a:gd name="connsiteX5" fmla="*/ 594020 w 1009650"/>
              <a:gd name="connsiteY5" fmla="*/ 447126 h 457200"/>
              <a:gd name="connsiteX6" fmla="*/ 591352 w 1009650"/>
              <a:gd name="connsiteY6" fmla="*/ 428076 h 457200"/>
              <a:gd name="connsiteX7" fmla="*/ 620117 w 1009650"/>
              <a:gd name="connsiteY7" fmla="*/ 377721 h 457200"/>
              <a:gd name="connsiteX8" fmla="*/ 677966 w 1009650"/>
              <a:gd name="connsiteY8" fmla="*/ 290281 h 457200"/>
              <a:gd name="connsiteX9" fmla="*/ 688507 w 1009650"/>
              <a:gd name="connsiteY9" fmla="*/ 269136 h 457200"/>
              <a:gd name="connsiteX10" fmla="*/ 674410 w 1009650"/>
              <a:gd name="connsiteY10" fmla="*/ 241704 h 457200"/>
              <a:gd name="connsiteX11" fmla="*/ 636310 w 1009650"/>
              <a:gd name="connsiteY11" fmla="*/ 240307 h 457200"/>
              <a:gd name="connsiteX12" fmla="*/ 469495 w 1009650"/>
              <a:gd name="connsiteY12" fmla="*/ 274597 h 457200"/>
              <a:gd name="connsiteX13" fmla="*/ 356846 w 1009650"/>
              <a:gd name="connsiteY13" fmla="*/ 325905 h 457200"/>
              <a:gd name="connsiteX14" fmla="*/ 235752 w 1009650"/>
              <a:gd name="connsiteY14" fmla="*/ 378864 h 457200"/>
              <a:gd name="connsiteX15" fmla="*/ 118468 w 1009650"/>
              <a:gd name="connsiteY15" fmla="*/ 386611 h 457200"/>
              <a:gd name="connsiteX16" fmla="*/ 4168 w 1009650"/>
              <a:gd name="connsiteY16" fmla="*/ 268882 h 457200"/>
              <a:gd name="connsiteX17" fmla="*/ 25186 w 1009650"/>
              <a:gd name="connsiteY17" fmla="*/ 136802 h 457200"/>
              <a:gd name="connsiteX18" fmla="*/ 149075 w 1009650"/>
              <a:gd name="connsiteY18" fmla="*/ 68476 h 457200"/>
              <a:gd name="connsiteX19" fmla="*/ 296649 w 1009650"/>
              <a:gd name="connsiteY19" fmla="*/ 103464 h 457200"/>
              <a:gd name="connsiteX20" fmla="*/ 415076 w 1009650"/>
              <a:gd name="connsiteY20" fmla="*/ 161059 h 457200"/>
              <a:gd name="connsiteX21" fmla="*/ 572429 w 1009650"/>
              <a:gd name="connsiteY21" fmla="*/ 209255 h 457200"/>
              <a:gd name="connsiteX22" fmla="*/ 649836 w 1009650"/>
              <a:gd name="connsiteY22" fmla="*/ 219161 h 457200"/>
              <a:gd name="connsiteX23" fmla="*/ 675236 w 1009650"/>
              <a:gd name="connsiteY23" fmla="*/ 216812 h 457200"/>
              <a:gd name="connsiteX24" fmla="*/ 690125 w 1009650"/>
              <a:gd name="connsiteY24" fmla="*/ 195995 h 457200"/>
              <a:gd name="connsiteX25" fmla="*/ 688317 w 1009650"/>
              <a:gd name="connsiteY25" fmla="*/ 190586 h 457200"/>
              <a:gd name="connsiteX26" fmla="*/ 667934 w 1009650"/>
              <a:gd name="connsiteY26" fmla="*/ 151343 h 457200"/>
              <a:gd name="connsiteX27" fmla="*/ 603036 w 1009650"/>
              <a:gd name="connsiteY27" fmla="*/ 53871 h 457200"/>
              <a:gd name="connsiteX28" fmla="*/ 591098 w 1009650"/>
              <a:gd name="connsiteY28" fmla="*/ 30820 h 457200"/>
              <a:gd name="connsiteX29" fmla="*/ 608179 w 1009650"/>
              <a:gd name="connsiteY29" fmla="*/ 848 h 457200"/>
              <a:gd name="connsiteX30" fmla="*/ 649200 w 1009650"/>
              <a:gd name="connsiteY30" fmla="*/ 12977 h 457200"/>
              <a:gd name="connsiteX31" fmla="*/ 701905 w 1009650"/>
              <a:gd name="connsiteY31" fmla="*/ 60856 h 457200"/>
              <a:gd name="connsiteX32" fmla="*/ 813474 w 1009650"/>
              <a:gd name="connsiteY32" fmla="*/ 134389 h 457200"/>
              <a:gd name="connsiteX33" fmla="*/ 1006642 w 1009650"/>
              <a:gd name="connsiteY33" fmla="*/ 226972 h 457200"/>
              <a:gd name="connsiteX34" fmla="*/ 1010833 w 1009650"/>
              <a:gd name="connsiteY34" fmla="*/ 22906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9650" h="457200">
                <a:moveTo>
                  <a:pt x="1010833" y="229067"/>
                </a:moveTo>
                <a:cubicBezTo>
                  <a:pt x="997434" y="235417"/>
                  <a:pt x="984925" y="240815"/>
                  <a:pt x="972733" y="246593"/>
                </a:cubicBezTo>
                <a:cubicBezTo>
                  <a:pt x="903581" y="278724"/>
                  <a:pt x="833668" y="309522"/>
                  <a:pt x="768072" y="348701"/>
                </a:cubicBezTo>
                <a:cubicBezTo>
                  <a:pt x="728311" y="373291"/>
                  <a:pt x="691642" y="402562"/>
                  <a:pt x="658853" y="435887"/>
                </a:cubicBezTo>
                <a:cubicBezTo>
                  <a:pt x="650022" y="445921"/>
                  <a:pt x="638563" y="453288"/>
                  <a:pt x="625770" y="457159"/>
                </a:cubicBezTo>
                <a:cubicBezTo>
                  <a:pt x="614145" y="459928"/>
                  <a:pt x="601942" y="456072"/>
                  <a:pt x="594020" y="447126"/>
                </a:cubicBezTo>
                <a:cubicBezTo>
                  <a:pt x="588841" y="442152"/>
                  <a:pt x="587739" y="434281"/>
                  <a:pt x="591352" y="428076"/>
                </a:cubicBezTo>
                <a:cubicBezTo>
                  <a:pt x="600559" y="411122"/>
                  <a:pt x="609703" y="393977"/>
                  <a:pt x="620117" y="377721"/>
                </a:cubicBezTo>
                <a:cubicBezTo>
                  <a:pt x="639167" y="348320"/>
                  <a:pt x="658853" y="319555"/>
                  <a:pt x="677966" y="290281"/>
                </a:cubicBezTo>
                <a:cubicBezTo>
                  <a:pt x="682182" y="283605"/>
                  <a:pt x="685714" y="276521"/>
                  <a:pt x="688507" y="269136"/>
                </a:cubicBezTo>
                <a:cubicBezTo>
                  <a:pt x="693714" y="255801"/>
                  <a:pt x="688507" y="244244"/>
                  <a:pt x="674410" y="241704"/>
                </a:cubicBezTo>
                <a:cubicBezTo>
                  <a:pt x="661836" y="239482"/>
                  <a:pt x="649014" y="239012"/>
                  <a:pt x="636310" y="240307"/>
                </a:cubicBezTo>
                <a:cubicBezTo>
                  <a:pt x="579541" y="245958"/>
                  <a:pt x="523090" y="254975"/>
                  <a:pt x="469495" y="274597"/>
                </a:cubicBezTo>
                <a:cubicBezTo>
                  <a:pt x="431081" y="289732"/>
                  <a:pt x="393480" y="306858"/>
                  <a:pt x="356846" y="325905"/>
                </a:cubicBezTo>
                <a:cubicBezTo>
                  <a:pt x="317159" y="344955"/>
                  <a:pt x="278233" y="366227"/>
                  <a:pt x="235752" y="378864"/>
                </a:cubicBezTo>
                <a:cubicBezTo>
                  <a:pt x="197915" y="391187"/>
                  <a:pt x="157597" y="393850"/>
                  <a:pt x="118468" y="386611"/>
                </a:cubicBezTo>
                <a:cubicBezTo>
                  <a:pt x="60224" y="373808"/>
                  <a:pt x="15244" y="327478"/>
                  <a:pt x="4168" y="268882"/>
                </a:cubicBezTo>
                <a:cubicBezTo>
                  <a:pt x="-4405" y="222463"/>
                  <a:pt x="-849" y="177505"/>
                  <a:pt x="25186" y="136802"/>
                </a:cubicBezTo>
                <a:cubicBezTo>
                  <a:pt x="53888" y="91971"/>
                  <a:pt x="95925" y="69746"/>
                  <a:pt x="149075" y="68476"/>
                </a:cubicBezTo>
                <a:cubicBezTo>
                  <a:pt x="202224" y="67206"/>
                  <a:pt x="249976" y="81557"/>
                  <a:pt x="296649" y="103464"/>
                </a:cubicBezTo>
                <a:cubicBezTo>
                  <a:pt x="336400" y="122133"/>
                  <a:pt x="375875" y="141331"/>
                  <a:pt x="415076" y="161059"/>
                </a:cubicBezTo>
                <a:cubicBezTo>
                  <a:pt x="464691" y="185237"/>
                  <a:pt x="517785" y="201499"/>
                  <a:pt x="572429" y="209255"/>
                </a:cubicBezTo>
                <a:cubicBezTo>
                  <a:pt x="598126" y="213234"/>
                  <a:pt x="623928" y="216536"/>
                  <a:pt x="649836" y="219161"/>
                </a:cubicBezTo>
                <a:cubicBezTo>
                  <a:pt x="658375" y="219866"/>
                  <a:pt x="666971" y="219071"/>
                  <a:pt x="675236" y="216812"/>
                </a:cubicBezTo>
                <a:cubicBezTo>
                  <a:pt x="685095" y="215175"/>
                  <a:pt x="691762" y="205855"/>
                  <a:pt x="690125" y="195995"/>
                </a:cubicBezTo>
                <a:cubicBezTo>
                  <a:pt x="689812" y="194108"/>
                  <a:pt x="689201" y="192282"/>
                  <a:pt x="688317" y="190586"/>
                </a:cubicBezTo>
                <a:cubicBezTo>
                  <a:pt x="682682" y="176935"/>
                  <a:pt x="675862" y="163803"/>
                  <a:pt x="667934" y="151343"/>
                </a:cubicBezTo>
                <a:cubicBezTo>
                  <a:pt x="646724" y="118577"/>
                  <a:pt x="624499" y="86446"/>
                  <a:pt x="603036" y="53871"/>
                </a:cubicBezTo>
                <a:cubicBezTo>
                  <a:pt x="598297" y="46605"/>
                  <a:pt x="594298" y="38883"/>
                  <a:pt x="591098" y="30820"/>
                </a:cubicBezTo>
                <a:cubicBezTo>
                  <a:pt x="584748" y="15771"/>
                  <a:pt x="592304" y="3833"/>
                  <a:pt x="608179" y="848"/>
                </a:cubicBezTo>
                <a:cubicBezTo>
                  <a:pt x="623012" y="-2026"/>
                  <a:pt x="638315" y="2499"/>
                  <a:pt x="649200" y="12977"/>
                </a:cubicBezTo>
                <a:cubicBezTo>
                  <a:pt x="666917" y="28788"/>
                  <a:pt x="683999" y="45298"/>
                  <a:pt x="701905" y="60856"/>
                </a:cubicBezTo>
                <a:cubicBezTo>
                  <a:pt x="735701" y="90165"/>
                  <a:pt x="773214" y="114889"/>
                  <a:pt x="813474" y="134389"/>
                </a:cubicBezTo>
                <a:cubicBezTo>
                  <a:pt x="877674" y="165631"/>
                  <a:pt x="942253" y="196111"/>
                  <a:pt x="1006642" y="226972"/>
                </a:cubicBezTo>
                <a:cubicBezTo>
                  <a:pt x="1007785" y="227226"/>
                  <a:pt x="1008801" y="227924"/>
                  <a:pt x="1010833" y="229067"/>
                </a:cubicBezTo>
                <a:close/>
              </a:path>
            </a:pathLst>
          </a:custGeom>
          <a:solidFill>
            <a:srgbClr val="09EDB8"/>
          </a:solidFill>
          <a:ln w="6350" cap="flat">
            <a:noFill/>
            <a:prstDash val="solid"/>
            <a:miter/>
          </a:ln>
        </p:spPr>
        <p:txBody>
          <a:bodyPr rtlCol="0" anchor="ctr"/>
          <a:lstStyle/>
          <a:p>
            <a:endParaRPr lang="en-GB"/>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sp>
        <p:nvSpPr>
          <p:cNvPr id="10" name="Text Placeholder 2"/>
          <p:cNvSpPr>
            <a:spLocks noGrp="1"/>
          </p:cNvSpPr>
          <p:nvPr>
            <p:ph type="body" sz="quarter" idx="10" hasCustomPrompt="1"/>
          </p:nvPr>
        </p:nvSpPr>
        <p:spPr>
          <a:xfrm>
            <a:off x="384784" y="1349984"/>
            <a:ext cx="3443732" cy="2751998"/>
          </a:xfrm>
        </p:spPr>
        <p:txBody>
          <a:bodyPr/>
          <a:lstStyle>
            <a:lvl1pPr marL="0" indent="0">
              <a:lnSpc>
                <a:spcPct val="90000"/>
              </a:lnSpc>
              <a:spcAft>
                <a:spcPts val="0"/>
              </a:spcAft>
              <a:buFont typeface="Arial" panose="020B0604020202020204" pitchFamily="34" charset="0"/>
              <a:buNone/>
              <a:defRPr sz="3600" cap="all" spc="60" baseline="0">
                <a:solidFill>
                  <a:srgbClr val="09EDB8"/>
                </a:solidFill>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slide title to sit here</a:t>
            </a:r>
          </a:p>
        </p:txBody>
      </p:sp>
    </p:spTree>
    <p:extLst>
      <p:ext uri="{BB962C8B-B14F-4D97-AF65-F5344CB8AC3E}">
        <p14:creationId xmlns:p14="http://schemas.microsoft.com/office/powerpoint/2010/main" val="3589945353"/>
      </p:ext>
    </p:extLst>
  </p:cSld>
  <p:clrMapOvr>
    <a:masterClrMapping/>
  </p:clrMapOvr>
  <p:extLst>
    <p:ext uri="{DCECCB84-F9BA-43D5-87BE-67443E8EF086}">
      <p15:sldGuideLst xmlns:p15="http://schemas.microsoft.com/office/powerpoint/2012/main">
        <p15:guide id="1" orient="horz" pos="845">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rrow Lef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384784" y="1242034"/>
            <a:ext cx="3694112" cy="2917842"/>
          </a:xfrm>
        </p:spPr>
        <p:txBody>
          <a:bodyPr anchor="b"/>
          <a:lstStyle>
            <a:lvl1pPr marL="0" indent="0">
              <a:lnSpc>
                <a:spcPct val="100000"/>
              </a:lnSpc>
              <a:spcAft>
                <a:spcPts val="0"/>
              </a:spcAft>
              <a:buFont typeface="Arial" panose="020B0604020202020204" pitchFamily="34" charset="0"/>
              <a:buNone/>
              <a:defRPr sz="3600" cap="none" baseline="0">
                <a:latin typeface="Krana Fat B" panose="00000B00000000000000" pitchFamily="50" charset="0"/>
              </a:defRPr>
            </a:lvl1pPr>
            <a:lvl2pPr marL="0" indent="0">
              <a:buFont typeface="Arial" panose="020B0604020202020204" pitchFamily="34" charset="0"/>
              <a:buNone/>
              <a:defRPr/>
            </a:lvl2pPr>
            <a:lvl3pPr marL="0" indent="0">
              <a:buFont typeface="Arial" panose="020B0604020202020204" pitchFamily="34" charset="0"/>
              <a:buNone/>
              <a:defRPr/>
            </a:lvl3pPr>
            <a:lvl4pPr marL="0" indent="0">
              <a:buFont typeface="Arial" panose="020B0604020202020204" pitchFamily="34" charset="0"/>
              <a:buNone/>
              <a:defRPr/>
            </a:lvl4pPr>
            <a:lvl5pPr marL="0" indent="0">
              <a:buFont typeface="Arial" panose="020B0604020202020204" pitchFamily="34" charset="0"/>
              <a:buNone/>
              <a:defRPr/>
            </a:lvl5pPr>
          </a:lstStyle>
          <a:p>
            <a:pPr lvl="0"/>
            <a:r>
              <a:rPr lang="en-US" dirty="0"/>
              <a:t>Click to </a:t>
            </a:r>
            <a:br>
              <a:rPr lang="en-US" dirty="0"/>
            </a:br>
            <a:r>
              <a:rPr lang="en-US" dirty="0"/>
              <a:t>edit slide title</a:t>
            </a:r>
          </a:p>
        </p:txBody>
      </p:sp>
      <p:sp>
        <p:nvSpPr>
          <p:cNvPr id="5" name="Text Placeholder 4"/>
          <p:cNvSpPr>
            <a:spLocks noGrp="1"/>
          </p:cNvSpPr>
          <p:nvPr>
            <p:ph type="body" sz="quarter" idx="11" hasCustomPrompt="1"/>
          </p:nvPr>
        </p:nvSpPr>
        <p:spPr>
          <a:xfrm>
            <a:off x="6098146" y="579549"/>
            <a:ext cx="5718225" cy="5899039"/>
          </a:xfrm>
        </p:spPr>
        <p:txBody>
          <a:bodyPr/>
          <a:lstStyle>
            <a:lvl1pPr marL="0" indent="0">
              <a:buFont typeface="Arial" panose="020B0604020202020204" pitchFamily="34" charset="0"/>
              <a:buNone/>
              <a:defRPr sz="2000" b="0"/>
            </a:lvl1pPr>
            <a:lvl2pPr marL="180000" marR="0" indent="-180000" algn="l" defTabSz="914400" rtl="0" eaLnBrk="1" fontAlgn="auto" latinLnBrk="0" hangingPunct="1">
              <a:lnSpc>
                <a:spcPct val="100000"/>
              </a:lnSpc>
              <a:spcBef>
                <a:spcPts val="0"/>
              </a:spcBef>
              <a:spcAft>
                <a:spcPts val="1200"/>
              </a:spcAft>
              <a:buClrTx/>
              <a:buSzPct val="125000"/>
              <a:buFont typeface="Arial" panose="020B0604020202020204" pitchFamily="34" charset="0"/>
              <a:buChar char="•"/>
              <a:tabLst/>
              <a:defRPr sz="2000"/>
            </a:lvl2pPr>
            <a:lvl3pPr marL="180000" indent="-180000">
              <a:buFont typeface="Arial" panose="020B0604020202020204" pitchFamily="34" charset="0"/>
              <a:buChar char="•"/>
              <a:defRPr sz="2000"/>
            </a:lvl3pPr>
            <a:lvl4pPr marL="180000" indent="-180000">
              <a:buFont typeface="Arial" panose="020B0604020202020204" pitchFamily="34" charset="0"/>
              <a:buChar char="•"/>
              <a:defRPr/>
            </a:lvl4pPr>
            <a:lvl5pPr marL="180000" indent="-180000">
              <a:buFont typeface="Arial" panose="020B0604020202020204" pitchFamily="34" charset="0"/>
              <a:buChar char="•"/>
              <a:defRPr/>
            </a:lvl5pPr>
          </a:lstStyle>
          <a:p>
            <a:pPr lvl="0"/>
            <a:r>
              <a:rPr lang="en-US" dirty="0"/>
              <a:t>Edit text</a:t>
            </a:r>
          </a:p>
          <a:p>
            <a:pPr lvl="1"/>
            <a:r>
              <a:rPr lang="en-US" dirty="0"/>
              <a:t>Second level</a:t>
            </a:r>
          </a:p>
          <a:p>
            <a:pPr lvl="2"/>
            <a:r>
              <a:rPr lang="en-GB" dirty="0"/>
              <a:t>Third level</a:t>
            </a:r>
          </a:p>
          <a:p>
            <a:pPr lvl="2"/>
            <a:r>
              <a:rPr lang="en-GB" dirty="0"/>
              <a:t>Fourth level</a:t>
            </a:r>
          </a:p>
          <a:p>
            <a:pPr lvl="2"/>
            <a:r>
              <a:rPr lang="en-GB" dirty="0"/>
              <a:t>Fifth level</a:t>
            </a:r>
          </a:p>
        </p:txBody>
      </p:sp>
      <p:sp>
        <p:nvSpPr>
          <p:cNvPr id="9"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56421" y="6511672"/>
            <a:ext cx="785483" cy="180000"/>
          </a:xfrm>
          <a:prstGeom prst="rect">
            <a:avLst/>
          </a:prstGeom>
        </p:spPr>
        <p:txBody>
          <a:bodyPr vert="horz" lIns="0" tIns="0" rIns="0" bIns="0" rtlCol="0" anchor="b" anchorCtr="0"/>
          <a:lstStyle>
            <a:lvl1pPr algn="r">
              <a:defRPr sz="760" b="1" i="0">
                <a:solidFill>
                  <a:schemeClr val="tx1"/>
                </a:solidFill>
                <a:latin typeface="Montserrat" pitchFamily="2" charset="77"/>
              </a:defRPr>
            </a:lvl1pPr>
          </a:lstStyle>
          <a:p>
            <a:fld id="{EF892D59-8F09-EF4B-AD6D-DA609442F868}" type="slidenum">
              <a:rPr lang="en-GB" smtClean="0"/>
              <a:pPr/>
              <a:t>‹#›</a:t>
            </a:fld>
            <a:endParaRPr lang="en-GB" dirty="0"/>
          </a:p>
        </p:txBody>
      </p:sp>
      <p:grpSp>
        <p:nvGrpSpPr>
          <p:cNvPr id="19" name="Group 18"/>
          <p:cNvGrpSpPr/>
          <p:nvPr userDrawn="1"/>
        </p:nvGrpSpPr>
        <p:grpSpPr>
          <a:xfrm>
            <a:off x="-6058" y="3531457"/>
            <a:ext cx="5797612" cy="2365031"/>
            <a:chOff x="-2229" y="2361812"/>
            <a:chExt cx="11067619" cy="4514835"/>
          </a:xfrm>
          <a:solidFill>
            <a:srgbClr val="09EDB8"/>
          </a:solidFill>
        </p:grpSpPr>
        <p:sp>
          <p:nvSpPr>
            <p:cNvPr id="20" name="Freeform 19">
              <a:extLst>
                <a:ext uri="{FF2B5EF4-FFF2-40B4-BE49-F238E27FC236}">
                  <a16:creationId xmlns:a16="http://schemas.microsoft.com/office/drawing/2014/main" id="{2F450B4C-241D-A544-BBEF-175E01D6A139}"/>
                </a:ext>
              </a:extLst>
            </p:cNvPr>
            <p:cNvSpPr/>
            <p:nvPr userDrawn="1"/>
          </p:nvSpPr>
          <p:spPr>
            <a:xfrm>
              <a:off x="-2229" y="2361812"/>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sp>
          <p:nvSpPr>
            <p:cNvPr id="21" name="Freeform 20">
              <a:extLst>
                <a:ext uri="{FF2B5EF4-FFF2-40B4-BE49-F238E27FC236}">
                  <a16:creationId xmlns:a16="http://schemas.microsoft.com/office/drawing/2014/main" id="{17BA7C41-EA1C-2F4D-90C7-EC472AB85B8A}"/>
                </a:ext>
              </a:extLst>
            </p:cNvPr>
            <p:cNvSpPr/>
            <p:nvPr/>
          </p:nvSpPr>
          <p:spPr>
            <a:xfrm>
              <a:off x="8136202" y="2367285"/>
              <a:ext cx="2929188" cy="4490714"/>
            </a:xfrm>
            <a:custGeom>
              <a:avLst/>
              <a:gdLst>
                <a:gd name="connsiteX0" fmla="*/ 275717 w 381000"/>
                <a:gd name="connsiteY0" fmla="*/ 292862 h 584200"/>
                <a:gd name="connsiteX1" fmla="*/ 0 w 381000"/>
                <a:gd name="connsiteY1" fmla="*/ 762 h 584200"/>
                <a:gd name="connsiteX2" fmla="*/ 5779 w 381000"/>
                <a:gd name="connsiteY2" fmla="*/ 0 h 584200"/>
                <a:gd name="connsiteX3" fmla="*/ 65532 w 381000"/>
                <a:gd name="connsiteY3" fmla="*/ 0 h 584200"/>
                <a:gd name="connsiteX4" fmla="*/ 73089 w 381000"/>
                <a:gd name="connsiteY4" fmla="*/ 4191 h 584200"/>
                <a:gd name="connsiteX5" fmla="*/ 202629 w 381000"/>
                <a:gd name="connsiteY5" fmla="*/ 164973 h 584200"/>
                <a:gd name="connsiteX6" fmla="*/ 377889 w 381000"/>
                <a:gd name="connsiteY6" fmla="*/ 290449 h 584200"/>
                <a:gd name="connsiteX7" fmla="*/ 381318 w 381000"/>
                <a:gd name="connsiteY7" fmla="*/ 292481 h 584200"/>
                <a:gd name="connsiteX8" fmla="*/ 340043 w 381000"/>
                <a:gd name="connsiteY8" fmla="*/ 317881 h 584200"/>
                <a:gd name="connsiteX9" fmla="*/ 126238 w 381000"/>
                <a:gd name="connsiteY9" fmla="*/ 500698 h 584200"/>
                <a:gd name="connsiteX10" fmla="*/ 74358 w 381000"/>
                <a:gd name="connsiteY10" fmla="*/ 579120 h 584200"/>
                <a:gd name="connsiteX11" fmla="*/ 65024 w 381000"/>
                <a:gd name="connsiteY11" fmla="*/ 584708 h 584200"/>
                <a:gd name="connsiteX12" fmla="*/ 0 w 381000"/>
                <a:gd name="connsiteY12" fmla="*/ 584708 h 584200"/>
                <a:gd name="connsiteX13" fmla="*/ 275717 w 381000"/>
                <a:gd name="connsiteY13" fmla="*/ 292862 h 584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584200">
                  <a:moveTo>
                    <a:pt x="275717" y="292862"/>
                  </a:moveTo>
                  <a:cubicBezTo>
                    <a:pt x="157290" y="220155"/>
                    <a:pt x="68517" y="120840"/>
                    <a:pt x="0" y="762"/>
                  </a:cubicBezTo>
                  <a:cubicBezTo>
                    <a:pt x="1912" y="408"/>
                    <a:pt x="3840" y="154"/>
                    <a:pt x="5779" y="0"/>
                  </a:cubicBezTo>
                  <a:cubicBezTo>
                    <a:pt x="25654" y="0"/>
                    <a:pt x="45593" y="0"/>
                    <a:pt x="65532" y="0"/>
                  </a:cubicBezTo>
                  <a:cubicBezTo>
                    <a:pt x="68552" y="194"/>
                    <a:pt x="71325" y="1732"/>
                    <a:pt x="73089" y="4191"/>
                  </a:cubicBezTo>
                  <a:cubicBezTo>
                    <a:pt x="105855" y="66230"/>
                    <a:pt x="150940" y="118491"/>
                    <a:pt x="202629" y="164973"/>
                  </a:cubicBezTo>
                  <a:cubicBezTo>
                    <a:pt x="256618" y="212664"/>
                    <a:pt x="315344" y="254708"/>
                    <a:pt x="377889" y="290449"/>
                  </a:cubicBezTo>
                  <a:lnTo>
                    <a:pt x="381318" y="292481"/>
                  </a:lnTo>
                  <a:cubicBezTo>
                    <a:pt x="367221" y="301180"/>
                    <a:pt x="353568" y="309372"/>
                    <a:pt x="340043" y="317881"/>
                  </a:cubicBezTo>
                  <a:cubicBezTo>
                    <a:pt x="260224" y="368681"/>
                    <a:pt x="186246" y="426593"/>
                    <a:pt x="126238" y="500698"/>
                  </a:cubicBezTo>
                  <a:cubicBezTo>
                    <a:pt x="106331" y="525012"/>
                    <a:pt x="88949" y="551288"/>
                    <a:pt x="74358" y="579120"/>
                  </a:cubicBezTo>
                  <a:cubicBezTo>
                    <a:pt x="72939" y="582938"/>
                    <a:pt x="69060" y="585261"/>
                    <a:pt x="65024" y="584708"/>
                  </a:cubicBezTo>
                  <a:cubicBezTo>
                    <a:pt x="43879" y="584391"/>
                    <a:pt x="22733" y="584708"/>
                    <a:pt x="0" y="584708"/>
                  </a:cubicBezTo>
                  <a:cubicBezTo>
                    <a:pt x="68517" y="464693"/>
                    <a:pt x="157862" y="365951"/>
                    <a:pt x="275717" y="292862"/>
                  </a:cubicBezTo>
                  <a:close/>
                </a:path>
              </a:pathLst>
            </a:custGeom>
            <a:grpFill/>
            <a:ln w="6350" cap="flat">
              <a:noFill/>
              <a:prstDash val="solid"/>
              <a:miter/>
            </a:ln>
          </p:spPr>
          <p:txBody>
            <a:bodyPr rtlCol="0" anchor="ctr"/>
            <a:lstStyle/>
            <a:p>
              <a:endParaRPr lang="en-GB"/>
            </a:p>
          </p:txBody>
        </p:sp>
        <p:sp>
          <p:nvSpPr>
            <p:cNvPr id="22" name="Freeform 21">
              <a:extLst>
                <a:ext uri="{FF2B5EF4-FFF2-40B4-BE49-F238E27FC236}">
                  <a16:creationId xmlns:a16="http://schemas.microsoft.com/office/drawing/2014/main" id="{2F450B4C-241D-A544-BBEF-175E01D6A139}"/>
                </a:ext>
              </a:extLst>
            </p:cNvPr>
            <p:cNvSpPr/>
            <p:nvPr userDrawn="1"/>
          </p:nvSpPr>
          <p:spPr>
            <a:xfrm flipV="1">
              <a:off x="-467" y="4964089"/>
              <a:ext cx="9087449" cy="1912558"/>
            </a:xfrm>
            <a:custGeom>
              <a:avLst/>
              <a:gdLst>
                <a:gd name="connsiteX0" fmla="*/ 749871 w 749300"/>
                <a:gd name="connsiteY0" fmla="*/ 248186 h 247650"/>
                <a:gd name="connsiteX1" fmla="*/ 0 w 749300"/>
                <a:gd name="connsiteY1" fmla="*/ 248186 h 247650"/>
                <a:gd name="connsiteX2" fmla="*/ 0 w 749300"/>
                <a:gd name="connsiteY2" fmla="*/ 192497 h 247650"/>
                <a:gd name="connsiteX3" fmla="*/ 603885 w 749300"/>
                <a:gd name="connsiteY3" fmla="*/ 192497 h 247650"/>
                <a:gd name="connsiteX4" fmla="*/ 457200 w 749300"/>
                <a:gd name="connsiteY4" fmla="*/ 219 h 247650"/>
                <a:gd name="connsiteX5" fmla="*/ 515239 w 749300"/>
                <a:gd name="connsiteY5" fmla="*/ 219 h 247650"/>
                <a:gd name="connsiteX6" fmla="*/ 535495 w 749300"/>
                <a:gd name="connsiteY6" fmla="*/ 12347 h 247650"/>
                <a:gd name="connsiteX7" fmla="*/ 600011 w 749300"/>
                <a:gd name="connsiteY7" fmla="*/ 105057 h 247650"/>
                <a:gd name="connsiteX8" fmla="*/ 744030 w 749300"/>
                <a:gd name="connsiteY8" fmla="*/ 242090 h 247650"/>
                <a:gd name="connsiteX9" fmla="*/ 749236 w 749300"/>
                <a:gd name="connsiteY9" fmla="*/ 246535 h 247650"/>
                <a:gd name="connsiteX10" fmla="*/ 749871 w 749300"/>
                <a:gd name="connsiteY10" fmla="*/ 248186 h 247650"/>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186"/>
                <a:gd name="connsiteX1" fmla="*/ 432135 w 1182006"/>
                <a:gd name="connsiteY1" fmla="*/ 248186 h 248186"/>
                <a:gd name="connsiteX2" fmla="*/ 0 w 1182006"/>
                <a:gd name="connsiteY2" fmla="*/ 192497 h 248186"/>
                <a:gd name="connsiteX3" fmla="*/ 1036020 w 1182006"/>
                <a:gd name="connsiteY3" fmla="*/ 192497 h 248186"/>
                <a:gd name="connsiteX4" fmla="*/ 889335 w 1182006"/>
                <a:gd name="connsiteY4" fmla="*/ 219 h 248186"/>
                <a:gd name="connsiteX5" fmla="*/ 947374 w 1182006"/>
                <a:gd name="connsiteY5" fmla="*/ 219 h 248186"/>
                <a:gd name="connsiteX6" fmla="*/ 967630 w 1182006"/>
                <a:gd name="connsiteY6" fmla="*/ 12347 h 248186"/>
                <a:gd name="connsiteX7" fmla="*/ 1032146 w 1182006"/>
                <a:gd name="connsiteY7" fmla="*/ 105057 h 248186"/>
                <a:gd name="connsiteX8" fmla="*/ 1176165 w 1182006"/>
                <a:gd name="connsiteY8" fmla="*/ 242090 h 248186"/>
                <a:gd name="connsiteX9" fmla="*/ 1181371 w 1182006"/>
                <a:gd name="connsiteY9" fmla="*/ 246535 h 248186"/>
                <a:gd name="connsiteX10" fmla="*/ 1182006 w 1182006"/>
                <a:gd name="connsiteY10" fmla="*/ 248186 h 248186"/>
                <a:gd name="connsiteX0" fmla="*/ 1182006 w 1182006"/>
                <a:gd name="connsiteY0" fmla="*/ 248186 h 248806"/>
                <a:gd name="connsiteX1" fmla="*/ 62 w 1182006"/>
                <a:gd name="connsiteY1" fmla="*/ 248806 h 248806"/>
                <a:gd name="connsiteX2" fmla="*/ 0 w 1182006"/>
                <a:gd name="connsiteY2" fmla="*/ 192497 h 248806"/>
                <a:gd name="connsiteX3" fmla="*/ 1036020 w 1182006"/>
                <a:gd name="connsiteY3" fmla="*/ 192497 h 248806"/>
                <a:gd name="connsiteX4" fmla="*/ 889335 w 1182006"/>
                <a:gd name="connsiteY4" fmla="*/ 219 h 248806"/>
                <a:gd name="connsiteX5" fmla="*/ 947374 w 1182006"/>
                <a:gd name="connsiteY5" fmla="*/ 219 h 248806"/>
                <a:gd name="connsiteX6" fmla="*/ 967630 w 1182006"/>
                <a:gd name="connsiteY6" fmla="*/ 12347 h 248806"/>
                <a:gd name="connsiteX7" fmla="*/ 1032146 w 1182006"/>
                <a:gd name="connsiteY7" fmla="*/ 105057 h 248806"/>
                <a:gd name="connsiteX8" fmla="*/ 1176165 w 1182006"/>
                <a:gd name="connsiteY8" fmla="*/ 242090 h 248806"/>
                <a:gd name="connsiteX9" fmla="*/ 1181371 w 1182006"/>
                <a:gd name="connsiteY9" fmla="*/ 246535 h 248806"/>
                <a:gd name="connsiteX10" fmla="*/ 1182006 w 1182006"/>
                <a:gd name="connsiteY10" fmla="*/ 248186 h 24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006" h="248806">
                  <a:moveTo>
                    <a:pt x="1182006" y="248186"/>
                  </a:moveTo>
                  <a:lnTo>
                    <a:pt x="62" y="248806"/>
                  </a:lnTo>
                  <a:cubicBezTo>
                    <a:pt x="41" y="230036"/>
                    <a:pt x="21" y="211267"/>
                    <a:pt x="0" y="192497"/>
                  </a:cubicBezTo>
                  <a:lnTo>
                    <a:pt x="1036020" y="192497"/>
                  </a:lnTo>
                  <a:cubicBezTo>
                    <a:pt x="978171" y="134140"/>
                    <a:pt x="924895" y="74768"/>
                    <a:pt x="889335" y="219"/>
                  </a:cubicBezTo>
                  <a:cubicBezTo>
                    <a:pt x="909718" y="219"/>
                    <a:pt x="928578" y="854"/>
                    <a:pt x="947374" y="219"/>
                  </a:cubicBezTo>
                  <a:cubicBezTo>
                    <a:pt x="956166" y="-1141"/>
                    <a:pt x="964678" y="3956"/>
                    <a:pt x="967630" y="12347"/>
                  </a:cubicBezTo>
                  <a:cubicBezTo>
                    <a:pt x="985192" y="45816"/>
                    <a:pt x="1006865" y="76961"/>
                    <a:pt x="1032146" y="105057"/>
                  </a:cubicBezTo>
                  <a:cubicBezTo>
                    <a:pt x="1075774" y="155126"/>
                    <a:pt x="1123990" y="201004"/>
                    <a:pt x="1176165" y="242090"/>
                  </a:cubicBezTo>
                  <a:cubicBezTo>
                    <a:pt x="1177943" y="243551"/>
                    <a:pt x="1179720" y="245011"/>
                    <a:pt x="1181371" y="246535"/>
                  </a:cubicBezTo>
                  <a:cubicBezTo>
                    <a:pt x="1181689" y="246599"/>
                    <a:pt x="1181689" y="247170"/>
                    <a:pt x="1182006" y="248186"/>
                  </a:cubicBezTo>
                  <a:close/>
                </a:path>
              </a:pathLst>
            </a:custGeom>
            <a:grpFill/>
            <a:ln w="6350" cap="flat">
              <a:noFill/>
              <a:prstDash val="solid"/>
              <a:miter/>
            </a:ln>
          </p:spPr>
          <p:txBody>
            <a:bodyPr rtlCol="0" anchor="ctr"/>
            <a:lstStyle/>
            <a:p>
              <a:endParaRPr lang="en-GB"/>
            </a:p>
          </p:txBody>
        </p:sp>
      </p:grpSp>
    </p:spTree>
    <p:extLst>
      <p:ext uri="{BB962C8B-B14F-4D97-AF65-F5344CB8AC3E}">
        <p14:creationId xmlns:p14="http://schemas.microsoft.com/office/powerpoint/2010/main" val="1370358418"/>
      </p:ext>
    </p:extLst>
  </p:cSld>
  <p:clrMapOvr>
    <a:masterClrMapping/>
  </p:clrMapOvr>
  <p:extLst>
    <p:ext uri="{DCECCB84-F9BA-43D5-87BE-67443E8EF086}">
      <p15:sldGuideLst xmlns:p15="http://schemas.microsoft.com/office/powerpoint/2012/main">
        <p15:guide id="1" orient="horz" pos="777">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FB68A7-A656-A348-AE42-02B5F30E1E55}"/>
              </a:ext>
            </a:extLst>
          </p:cNvPr>
          <p:cNvSpPr>
            <a:spLocks noGrp="1"/>
          </p:cNvSpPr>
          <p:nvPr userDrawn="1">
            <p:ph type="title"/>
          </p:nvPr>
        </p:nvSpPr>
        <p:spPr>
          <a:xfrm>
            <a:off x="339971" y="562058"/>
            <a:ext cx="11517818" cy="805001"/>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B623AAC1-38C0-EC41-AF66-7EC76ACCB83E}"/>
              </a:ext>
            </a:extLst>
          </p:cNvPr>
          <p:cNvSpPr>
            <a:spLocks noGrp="1"/>
          </p:cNvSpPr>
          <p:nvPr userDrawn="1">
            <p:ph type="body" idx="1"/>
          </p:nvPr>
        </p:nvSpPr>
        <p:spPr>
          <a:xfrm>
            <a:off x="341272" y="1368256"/>
            <a:ext cx="11516239" cy="4955354"/>
          </a:xfrm>
          <a:prstGeom prst="rect">
            <a:avLst/>
          </a:prstGeom>
        </p:spPr>
        <p:txBody>
          <a:bodyPr vert="horz" lIns="0" tIns="0" rIns="0" bIns="0" rtlCol="0" anchor="t" anchorCtr="0">
            <a:noAutofit/>
          </a:bodyPr>
          <a:lstStyle/>
          <a:p>
            <a:pPr lvl="0"/>
            <a:r>
              <a:rPr lang="en-US" dirty="0"/>
              <a:t>Edit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a:extLst>
              <a:ext uri="{FF2B5EF4-FFF2-40B4-BE49-F238E27FC236}">
                <a16:creationId xmlns:a16="http://schemas.microsoft.com/office/drawing/2014/main" id="{FC785C16-E254-5242-9D90-DA9B7DC9FE60}"/>
              </a:ext>
            </a:extLst>
          </p:cNvPr>
          <p:cNvSpPr>
            <a:spLocks noGrp="1"/>
          </p:cNvSpPr>
          <p:nvPr>
            <p:ph type="sldNum" sz="quarter" idx="4"/>
          </p:nvPr>
        </p:nvSpPr>
        <p:spPr>
          <a:xfrm>
            <a:off x="11298754" y="6584738"/>
            <a:ext cx="785483" cy="180000"/>
          </a:xfrm>
          <a:prstGeom prst="rect">
            <a:avLst/>
          </a:prstGeom>
        </p:spPr>
        <p:txBody>
          <a:bodyPr vert="horz" lIns="0" tIns="0" rIns="0" bIns="0" rtlCol="0" anchor="b" anchorCtr="0"/>
          <a:lstStyle>
            <a:lvl1pPr algn="r">
              <a:defRPr sz="1000" b="1" i="0">
                <a:solidFill>
                  <a:schemeClr val="bg1">
                    <a:lumMod val="50000"/>
                  </a:schemeClr>
                </a:solidFill>
                <a:latin typeface="Montserrat" pitchFamily="2" charset="77"/>
              </a:defRPr>
            </a:lvl1pPr>
          </a:lstStyle>
          <a:p>
            <a:fld id="{EF892D59-8F09-EF4B-AD6D-DA609442F868}" type="slidenum">
              <a:rPr lang="en-GB" smtClean="0"/>
              <a:pPr/>
              <a:t>‹#›</a:t>
            </a:fld>
            <a:endParaRPr lang="en-GB" dirty="0"/>
          </a:p>
        </p:txBody>
      </p:sp>
    </p:spTree>
    <p:extLst>
      <p:ext uri="{BB962C8B-B14F-4D97-AF65-F5344CB8AC3E}">
        <p14:creationId xmlns:p14="http://schemas.microsoft.com/office/powerpoint/2010/main" val="300464794"/>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798" r:id="rId4"/>
    <p:sldLayoutId id="2147483806" r:id="rId5"/>
    <p:sldLayoutId id="2147483709" r:id="rId6"/>
    <p:sldLayoutId id="2147483822" r:id="rId7"/>
    <p:sldLayoutId id="2147483802" r:id="rId8"/>
    <p:sldLayoutId id="2147483792" r:id="rId9"/>
    <p:sldLayoutId id="2147483810" r:id="rId10"/>
    <p:sldLayoutId id="2147483804" r:id="rId11"/>
    <p:sldLayoutId id="2147483821" r:id="rId12"/>
    <p:sldLayoutId id="2147483824" r:id="rId13"/>
    <p:sldLayoutId id="2147483828" r:id="rId14"/>
    <p:sldLayoutId id="2147483853" r:id="rId15"/>
    <p:sldLayoutId id="2147483899" r:id="rId16"/>
    <p:sldLayoutId id="2147483832" r:id="rId17"/>
    <p:sldLayoutId id="2147483833" r:id="rId18"/>
    <p:sldLayoutId id="2147483836" r:id="rId19"/>
    <p:sldLayoutId id="2147483852" r:id="rId20"/>
    <p:sldLayoutId id="2147483900" r:id="rId21"/>
    <p:sldLayoutId id="2147483820" r:id="rId22"/>
    <p:sldLayoutId id="2147483842" r:id="rId23"/>
    <p:sldLayoutId id="2147483845" r:id="rId24"/>
    <p:sldLayoutId id="2147483851" r:id="rId25"/>
    <p:sldLayoutId id="2147483901" r:id="rId26"/>
    <p:sldLayoutId id="2147483650" r:id="rId27"/>
    <p:sldLayoutId id="2147483734" r:id="rId28"/>
    <p:sldLayoutId id="2147483796" r:id="rId29"/>
    <p:sldLayoutId id="2147483719" r:id="rId30"/>
    <p:sldLayoutId id="2147483721" r:id="rId31"/>
    <p:sldLayoutId id="2147483724" r:id="rId32"/>
    <p:sldLayoutId id="2147483797" r:id="rId33"/>
    <p:sldLayoutId id="2147483814" r:id="rId34"/>
    <p:sldLayoutId id="2147483902" r:id="rId35"/>
    <p:sldLayoutId id="2147483903" r:id="rId36"/>
    <p:sldLayoutId id="2147483905" r:id="rId37"/>
  </p:sldLayoutIdLst>
  <p:hf hdr="0" dt="0"/>
  <p:txStyles>
    <p:titleStyle>
      <a:lvl1pPr algn="l" defTabSz="914400" rtl="0" eaLnBrk="1" latinLnBrk="0" hangingPunct="1">
        <a:lnSpc>
          <a:spcPct val="100000"/>
        </a:lnSpc>
        <a:spcBef>
          <a:spcPct val="0"/>
        </a:spcBef>
        <a:buNone/>
        <a:defRPr sz="3600" b="0" i="0" kern="1200" cap="none" baseline="0">
          <a:solidFill>
            <a:schemeClr val="tx1"/>
          </a:solidFill>
          <a:latin typeface="Krana Fat B" panose="00000B00000000000000" pitchFamily="50" charset="0"/>
          <a:ea typeface="+mj-ea"/>
          <a:cs typeface="+mj-cs"/>
        </a:defRPr>
      </a:lvl1pPr>
    </p:titleStyle>
    <p:bodyStyle>
      <a:lvl1pPr marL="0" indent="0" algn="l" defTabSz="914400" rtl="0" eaLnBrk="1" latinLnBrk="0" hangingPunct="1">
        <a:lnSpc>
          <a:spcPct val="100000"/>
        </a:lnSpc>
        <a:spcBef>
          <a:spcPts val="0"/>
        </a:spcBef>
        <a:spcAft>
          <a:spcPts val="650"/>
        </a:spcAft>
        <a:buSzPct val="115000"/>
        <a:buFontTx/>
        <a:buNone/>
        <a:defRPr sz="2000" b="0" i="0" kern="1200">
          <a:solidFill>
            <a:schemeClr val="tx1"/>
          </a:solidFill>
          <a:latin typeface="Montserrat" pitchFamily="2" charset="77"/>
          <a:ea typeface="+mn-ea"/>
          <a:cs typeface="+mn-cs"/>
        </a:defRPr>
      </a:lvl1pPr>
      <a:lvl2pPr marL="355600" indent="-266700" algn="l" defTabSz="914400" rtl="0" eaLnBrk="1" latinLnBrk="0" hangingPunct="1">
        <a:lnSpc>
          <a:spcPct val="100000"/>
        </a:lnSpc>
        <a:spcBef>
          <a:spcPts val="0"/>
        </a:spcBef>
        <a:spcAft>
          <a:spcPts val="650"/>
        </a:spcAft>
        <a:buSzPct val="125000"/>
        <a:buFontTx/>
        <a:buBlip>
          <a:blip r:embed="rId39"/>
        </a:buBlip>
        <a:tabLst/>
        <a:defRPr sz="2000" b="0" kern="1200">
          <a:solidFill>
            <a:schemeClr val="tx1"/>
          </a:solidFill>
          <a:latin typeface="Montserrat" pitchFamily="2" charset="77"/>
          <a:ea typeface="+mn-ea"/>
          <a:cs typeface="+mn-cs"/>
        </a:defRPr>
      </a:lvl2pPr>
      <a:lvl3pPr marL="355600" indent="-266700" algn="l" defTabSz="914400" rtl="0" eaLnBrk="1" latinLnBrk="0" hangingPunct="1">
        <a:lnSpc>
          <a:spcPct val="100000"/>
        </a:lnSpc>
        <a:spcBef>
          <a:spcPts val="0"/>
        </a:spcBef>
        <a:spcAft>
          <a:spcPts val="650"/>
        </a:spcAft>
        <a:buSzPct val="120000"/>
        <a:buFontTx/>
        <a:buBlip>
          <a:blip r:embed="rId39"/>
        </a:buBlip>
        <a:tabLst/>
        <a:defRPr sz="2000" b="0" i="0" kern="1200">
          <a:solidFill>
            <a:schemeClr val="tx1"/>
          </a:solidFill>
          <a:latin typeface="Montserrat" pitchFamily="2" charset="77"/>
          <a:ea typeface="+mn-ea"/>
          <a:cs typeface="+mn-cs"/>
        </a:defRPr>
      </a:lvl3pPr>
      <a:lvl4pPr marL="355600" indent="-266700" algn="l" defTabSz="914400" rtl="0" eaLnBrk="1" latinLnBrk="0" hangingPunct="1">
        <a:lnSpc>
          <a:spcPct val="100000"/>
        </a:lnSpc>
        <a:spcBef>
          <a:spcPts val="0"/>
        </a:spcBef>
        <a:spcAft>
          <a:spcPts val="650"/>
        </a:spcAft>
        <a:buSzPct val="120000"/>
        <a:buFontTx/>
        <a:buBlip>
          <a:blip r:embed="rId39"/>
        </a:buBlip>
        <a:tabLst/>
        <a:defRPr sz="2000" b="0" kern="1200">
          <a:solidFill>
            <a:schemeClr val="tx1"/>
          </a:solidFill>
          <a:latin typeface="Montserrat" pitchFamily="2" charset="77"/>
          <a:ea typeface="+mn-ea"/>
          <a:cs typeface="+mn-cs"/>
        </a:defRPr>
      </a:lvl4pPr>
      <a:lvl5pPr marL="355600" indent="-266700" algn="l" defTabSz="914400" rtl="0" eaLnBrk="1" latinLnBrk="0" hangingPunct="1">
        <a:lnSpc>
          <a:spcPct val="100000"/>
        </a:lnSpc>
        <a:spcBef>
          <a:spcPts val="0"/>
        </a:spcBef>
        <a:spcAft>
          <a:spcPts val="650"/>
        </a:spcAft>
        <a:buSzPct val="125000"/>
        <a:buFontTx/>
        <a:buBlip>
          <a:blip r:embed="rId39"/>
        </a:buBlip>
        <a:tabLst/>
        <a:defRPr sz="2000" b="0" kern="1200">
          <a:solidFill>
            <a:schemeClr val="tx1"/>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8" userDrawn="1">
          <p15:clr>
            <a:srgbClr val="F26B43"/>
          </p15:clr>
        </p15:guide>
        <p15:guide id="2" orient="horz" pos="4081" userDrawn="1">
          <p15:clr>
            <a:srgbClr val="F26B43"/>
          </p15:clr>
        </p15:guide>
        <p15:guide id="3" pos="237" userDrawn="1">
          <p15:clr>
            <a:srgbClr val="F26B43"/>
          </p15:clr>
        </p15:guide>
        <p15:guide id="4" pos="732" userDrawn="1">
          <p15:clr>
            <a:srgbClr val="F26B43"/>
          </p15:clr>
        </p15:guide>
        <p15:guide id="5" pos="850" userDrawn="1">
          <p15:clr>
            <a:srgbClr val="F26B43"/>
          </p15:clr>
        </p15:guide>
        <p15:guide id="6" pos="1345" userDrawn="1">
          <p15:clr>
            <a:srgbClr val="F26B43"/>
          </p15:clr>
        </p15:guide>
        <p15:guide id="7" pos="1460" userDrawn="1">
          <p15:clr>
            <a:srgbClr val="F26B43"/>
          </p15:clr>
        </p15:guide>
        <p15:guide id="8" pos="1954" userDrawn="1">
          <p15:clr>
            <a:srgbClr val="F26B43"/>
          </p15:clr>
        </p15:guide>
        <p15:guide id="9" pos="2069" userDrawn="1">
          <p15:clr>
            <a:srgbClr val="F26B43"/>
          </p15:clr>
        </p15:guide>
        <p15:guide id="10" pos="2564" userDrawn="1">
          <p15:clr>
            <a:srgbClr val="F26B43"/>
          </p15:clr>
        </p15:guide>
        <p15:guide id="11" pos="2683" userDrawn="1">
          <p15:clr>
            <a:srgbClr val="F26B43"/>
          </p15:clr>
        </p15:guide>
        <p15:guide id="12" pos="3173" userDrawn="1">
          <p15:clr>
            <a:srgbClr val="F26B43"/>
          </p15:clr>
        </p15:guide>
        <p15:guide id="13" pos="3288" userDrawn="1">
          <p15:clr>
            <a:srgbClr val="F26B43"/>
          </p15:clr>
        </p15:guide>
        <p15:guide id="14" pos="3782" userDrawn="1">
          <p15:clr>
            <a:srgbClr val="F26B43"/>
          </p15:clr>
        </p15:guide>
        <p15:guide id="15" pos="3897" userDrawn="1">
          <p15:clr>
            <a:srgbClr val="F26B43"/>
          </p15:clr>
        </p15:guide>
        <p15:guide id="16" pos="4392" userDrawn="1">
          <p15:clr>
            <a:srgbClr val="F26B43"/>
          </p15:clr>
        </p15:guide>
        <p15:guide id="17" pos="4506" userDrawn="1">
          <p15:clr>
            <a:srgbClr val="F26B43"/>
          </p15:clr>
        </p15:guide>
        <p15:guide id="18" pos="5001" userDrawn="1">
          <p15:clr>
            <a:srgbClr val="F26B43"/>
          </p15:clr>
        </p15:guide>
        <p15:guide id="19" pos="5115" userDrawn="1">
          <p15:clr>
            <a:srgbClr val="F26B43"/>
          </p15:clr>
        </p15:guide>
        <p15:guide id="20" pos="5610" userDrawn="1">
          <p15:clr>
            <a:srgbClr val="F26B43"/>
          </p15:clr>
        </p15:guide>
        <p15:guide id="21" pos="5725" userDrawn="1">
          <p15:clr>
            <a:srgbClr val="F26B43"/>
          </p15:clr>
        </p15:guide>
        <p15:guide id="22" pos="6220" userDrawn="1">
          <p15:clr>
            <a:srgbClr val="F26B43"/>
          </p15:clr>
        </p15:guide>
        <p15:guide id="23" pos="6334" userDrawn="1">
          <p15:clr>
            <a:srgbClr val="F26B43"/>
          </p15:clr>
        </p15:guide>
        <p15:guide id="24" pos="6829" userDrawn="1">
          <p15:clr>
            <a:srgbClr val="F26B43"/>
          </p15:clr>
        </p15:guide>
        <p15:guide id="25" pos="6943" userDrawn="1">
          <p15:clr>
            <a:srgbClr val="F26B43"/>
          </p15:clr>
        </p15:guide>
        <p15:guide id="26" pos="7438" userDrawn="1">
          <p15:clr>
            <a:srgbClr val="F26B43"/>
          </p15:clr>
        </p15:guide>
        <p15:guide id="27" pos="3840" userDrawn="1">
          <p15:clr>
            <a:srgbClr val="9FCC3B"/>
          </p15:clr>
        </p15:guide>
        <p15:guide id="28" orient="horz" pos="2160"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7.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Subtitle 2"/>
          <p:cNvSpPr>
            <a:spLocks noGrp="1"/>
          </p:cNvSpPr>
          <p:nvPr>
            <p:ph type="body" sz="quarter" idx="12"/>
          </p:nvPr>
        </p:nvSpPr>
        <p:spPr/>
        <p:txBody>
          <a:bodyPr/>
          <a:lstStyle/>
          <a:p>
            <a:r>
              <a:rPr lang="en-GB" sz="2000" dirty="0">
                <a:solidFill>
                  <a:srgbClr val="004050"/>
                </a:solidFill>
              </a:rPr>
              <a:t>Module 21</a:t>
            </a:r>
            <a:endParaRPr lang="en-US" sz="2000" dirty="0">
              <a:solidFill>
                <a:srgbClr val="004050"/>
              </a:solidFill>
              <a:latin typeface="Arial" charset="0"/>
              <a:cs typeface="Arial" charset="0"/>
            </a:endParaRPr>
          </a:p>
        </p:txBody>
      </p:sp>
      <p:sp>
        <p:nvSpPr>
          <p:cNvPr id="4098" name="Title 1"/>
          <p:cNvSpPr>
            <a:spLocks noGrp="1"/>
          </p:cNvSpPr>
          <p:nvPr>
            <p:ph type="ctrTitle"/>
          </p:nvPr>
        </p:nvSpPr>
        <p:spPr/>
        <p:txBody>
          <a:bodyPr>
            <a:normAutofit/>
          </a:bodyPr>
          <a:lstStyle/>
          <a:p>
            <a:r>
              <a:rPr lang="en-GB" dirty="0">
                <a:solidFill>
                  <a:srgbClr val="004050"/>
                </a:solidFill>
              </a:rPr>
              <a:t>Flask Part 2</a:t>
            </a:r>
            <a:endParaRPr lang="en-US" dirty="0">
              <a:solidFill>
                <a:srgbClr val="004050"/>
              </a:solidFill>
              <a:latin typeface="Arial" charset="0"/>
              <a:cs typeface="Arial" charset="0"/>
            </a:endParaRPr>
          </a:p>
        </p:txBody>
      </p:sp>
    </p:spTree>
    <p:extLst>
      <p:ext uri="{BB962C8B-B14F-4D97-AF65-F5344CB8AC3E}">
        <p14:creationId xmlns:p14="http://schemas.microsoft.com/office/powerpoint/2010/main" val="1396698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5BD4A1-F256-41B6-A18D-C13824F62B07}"/>
              </a:ext>
            </a:extLst>
          </p:cNvPr>
          <p:cNvSpPr>
            <a:spLocks noGrp="1"/>
          </p:cNvSpPr>
          <p:nvPr>
            <p:ph type="title"/>
          </p:nvPr>
        </p:nvSpPr>
        <p:spPr/>
        <p:txBody>
          <a:bodyPr/>
          <a:lstStyle/>
          <a:p>
            <a:r>
              <a:rPr lang="en-GB" dirty="0"/>
              <a:t>Jinja IF Statements</a:t>
            </a:r>
          </a:p>
        </p:txBody>
      </p:sp>
      <p:sp>
        <p:nvSpPr>
          <p:cNvPr id="5" name="Content Placeholder 4">
            <a:extLst>
              <a:ext uri="{FF2B5EF4-FFF2-40B4-BE49-F238E27FC236}">
                <a16:creationId xmlns:a16="http://schemas.microsoft.com/office/drawing/2014/main" id="{86E6C5D7-00F6-47B2-8EE5-F3E058DC3E5A}"/>
              </a:ext>
            </a:extLst>
          </p:cNvPr>
          <p:cNvSpPr>
            <a:spLocks noGrp="1"/>
          </p:cNvSpPr>
          <p:nvPr>
            <p:ph idx="1"/>
          </p:nvPr>
        </p:nvSpPr>
        <p:spPr>
          <a:solidFill>
            <a:schemeClr val="accent5">
              <a:lumMod val="40000"/>
              <a:lumOff val="60000"/>
            </a:schemeClr>
          </a:solidFill>
        </p:spPr>
        <p:txBody>
          <a:bodyPr/>
          <a:lstStyle/>
          <a:p>
            <a:r>
              <a:rPr lang="en-GB" dirty="0"/>
              <a:t>{% if 3 == 4 %}</a:t>
            </a:r>
          </a:p>
          <a:p>
            <a:endParaRPr lang="en-GB" dirty="0"/>
          </a:p>
          <a:p>
            <a:r>
              <a:rPr lang="en-GB" dirty="0"/>
              <a:t>&lt;h1&gt;3 is equal to 4&lt;/h1&gt;</a:t>
            </a:r>
          </a:p>
          <a:p>
            <a:endParaRPr lang="en-GB" dirty="0"/>
          </a:p>
          <a:p>
            <a:r>
              <a:rPr lang="en-GB" dirty="0"/>
              <a:t>{% else %}</a:t>
            </a:r>
          </a:p>
          <a:p>
            <a:endParaRPr lang="en-GB" dirty="0"/>
          </a:p>
          <a:p>
            <a:r>
              <a:rPr lang="en-GB" dirty="0"/>
              <a:t>&lt;h1&gt;3 is not equal to 4&lt;/h1&gt;</a:t>
            </a:r>
          </a:p>
          <a:p>
            <a:endParaRPr lang="en-GB" dirty="0"/>
          </a:p>
          <a:p>
            <a:r>
              <a:rPr lang="en-GB" dirty="0"/>
              <a:t>{% endif %}</a:t>
            </a:r>
          </a:p>
        </p:txBody>
      </p:sp>
    </p:spTree>
    <p:extLst>
      <p:ext uri="{BB962C8B-B14F-4D97-AF65-F5344CB8AC3E}">
        <p14:creationId xmlns:p14="http://schemas.microsoft.com/office/powerpoint/2010/main" val="4234776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5BD4A1-F256-41B6-A18D-C13824F62B07}"/>
              </a:ext>
            </a:extLst>
          </p:cNvPr>
          <p:cNvSpPr>
            <a:spLocks noGrp="1"/>
          </p:cNvSpPr>
          <p:nvPr>
            <p:ph type="title"/>
          </p:nvPr>
        </p:nvSpPr>
        <p:spPr/>
        <p:txBody>
          <a:bodyPr/>
          <a:lstStyle/>
          <a:p>
            <a:r>
              <a:rPr lang="en-GB" dirty="0"/>
              <a:t>Jinja FOR Loops</a:t>
            </a:r>
          </a:p>
        </p:txBody>
      </p:sp>
      <p:sp>
        <p:nvSpPr>
          <p:cNvPr id="5" name="Content Placeholder 4">
            <a:extLst>
              <a:ext uri="{FF2B5EF4-FFF2-40B4-BE49-F238E27FC236}">
                <a16:creationId xmlns:a16="http://schemas.microsoft.com/office/drawing/2014/main" id="{86E6C5D7-00F6-47B2-8EE5-F3E058DC3E5A}"/>
              </a:ext>
            </a:extLst>
          </p:cNvPr>
          <p:cNvSpPr>
            <a:spLocks noGrp="1"/>
          </p:cNvSpPr>
          <p:nvPr>
            <p:ph idx="1"/>
          </p:nvPr>
        </p:nvSpPr>
        <p:spPr>
          <a:solidFill>
            <a:schemeClr val="tx1">
              <a:lumMod val="25000"/>
              <a:lumOff val="75000"/>
            </a:schemeClr>
          </a:solidFill>
        </p:spPr>
        <p:txBody>
          <a:bodyPr/>
          <a:lstStyle/>
          <a:p>
            <a:r>
              <a:rPr lang="en-GB" dirty="0"/>
              <a:t>&lt;p&gt;Loop through the list:&lt;/p&gt;</a:t>
            </a:r>
          </a:p>
          <a:p>
            <a:r>
              <a:rPr lang="en-GB" dirty="0"/>
              <a:t>  &lt;ul&gt;</a:t>
            </a:r>
          </a:p>
          <a:p>
            <a:r>
              <a:rPr lang="en-GB" dirty="0"/>
              <a:t>    {% for item in </a:t>
            </a:r>
            <a:r>
              <a:rPr lang="en-GB" dirty="0" err="1"/>
              <a:t>my_list</a:t>
            </a:r>
            <a:r>
              <a:rPr lang="en-GB" dirty="0"/>
              <a:t> %}</a:t>
            </a:r>
          </a:p>
          <a:p>
            <a:r>
              <a:rPr lang="en-GB" dirty="0"/>
              <a:t>    &lt;li&gt;{{ item }}&lt;/li&gt;</a:t>
            </a:r>
          </a:p>
          <a:p>
            <a:r>
              <a:rPr lang="en-GB" dirty="0"/>
              <a:t>    {% </a:t>
            </a:r>
            <a:r>
              <a:rPr lang="en-GB" dirty="0" err="1"/>
              <a:t>endfor</a:t>
            </a:r>
            <a:r>
              <a:rPr lang="en-GB" dirty="0"/>
              <a:t> %}</a:t>
            </a:r>
          </a:p>
          <a:p>
            <a:r>
              <a:rPr lang="en-GB" dirty="0"/>
              <a:t>  &lt;/ul&gt;</a:t>
            </a:r>
          </a:p>
        </p:txBody>
      </p:sp>
    </p:spTree>
    <p:extLst>
      <p:ext uri="{BB962C8B-B14F-4D97-AF65-F5344CB8AC3E}">
        <p14:creationId xmlns:p14="http://schemas.microsoft.com/office/powerpoint/2010/main" val="2892425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67CB4E-5775-484F-ACD8-6DE225E2E6A5}"/>
              </a:ext>
            </a:extLst>
          </p:cNvPr>
          <p:cNvSpPr>
            <a:spLocks noGrp="1"/>
          </p:cNvSpPr>
          <p:nvPr>
            <p:ph type="ctrTitle"/>
          </p:nvPr>
        </p:nvSpPr>
        <p:spPr/>
        <p:txBody>
          <a:bodyPr/>
          <a:lstStyle/>
          <a:p>
            <a:r>
              <a:rPr lang="en-GB" dirty="0"/>
              <a:t>Activity:</a:t>
            </a:r>
          </a:p>
        </p:txBody>
      </p:sp>
      <p:sp>
        <p:nvSpPr>
          <p:cNvPr id="5" name="Text Placeholder 4">
            <a:extLst>
              <a:ext uri="{FF2B5EF4-FFF2-40B4-BE49-F238E27FC236}">
                <a16:creationId xmlns:a16="http://schemas.microsoft.com/office/drawing/2014/main" id="{0017C7F8-D79A-49FA-850B-9156D89CBF1D}"/>
              </a:ext>
            </a:extLst>
          </p:cNvPr>
          <p:cNvSpPr>
            <a:spLocks noGrp="1"/>
          </p:cNvSpPr>
          <p:nvPr>
            <p:ph type="body" sz="quarter" idx="10"/>
          </p:nvPr>
        </p:nvSpPr>
        <p:spPr/>
        <p:txBody>
          <a:bodyPr/>
          <a:lstStyle/>
          <a:p>
            <a:r>
              <a:rPr lang="en-GB" dirty="0"/>
              <a:t>Create an inherited template called </a:t>
            </a:r>
            <a:r>
              <a:rPr lang="en-GB" b="1" dirty="0"/>
              <a:t>favourites.html </a:t>
            </a:r>
            <a:r>
              <a:rPr lang="en-GB" dirty="0"/>
              <a:t>that extends that </a:t>
            </a:r>
            <a:r>
              <a:rPr lang="en-GB" b="1" dirty="0"/>
              <a:t>layout</a:t>
            </a:r>
            <a:r>
              <a:rPr lang="en-GB" dirty="0"/>
              <a:t> template</a:t>
            </a:r>
          </a:p>
          <a:p>
            <a:r>
              <a:rPr lang="en-GB" dirty="0"/>
              <a:t>Create a favourite </a:t>
            </a:r>
            <a:r>
              <a:rPr lang="en-GB" b="1" dirty="0"/>
              <a:t>route</a:t>
            </a:r>
            <a:r>
              <a:rPr lang="en-GB" dirty="0"/>
              <a:t> and pass a </a:t>
            </a:r>
            <a:r>
              <a:rPr lang="en-GB" i="1" dirty="0"/>
              <a:t>list</a:t>
            </a:r>
            <a:r>
              <a:rPr lang="en-GB" dirty="0"/>
              <a:t> of your favourite things to the </a:t>
            </a:r>
            <a:r>
              <a:rPr lang="en-GB" b="1" dirty="0" err="1"/>
              <a:t>render_template</a:t>
            </a:r>
            <a:r>
              <a:rPr lang="en-GB" b="1" dirty="0"/>
              <a:t> </a:t>
            </a:r>
            <a:r>
              <a:rPr lang="en-GB" dirty="0"/>
              <a:t>function to be displayed within the favourites.html template</a:t>
            </a:r>
          </a:p>
        </p:txBody>
      </p:sp>
      <p:sp>
        <p:nvSpPr>
          <p:cNvPr id="2" name="Slide Number Placeholder 1">
            <a:extLst>
              <a:ext uri="{FF2B5EF4-FFF2-40B4-BE49-F238E27FC236}">
                <a16:creationId xmlns:a16="http://schemas.microsoft.com/office/drawing/2014/main" id="{29C90A0F-E9C6-43B0-9CE5-BC3AFE7852C4}"/>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12</a:t>
            </a:fld>
            <a:endParaRPr lang="en-GB" dirty="0"/>
          </a:p>
        </p:txBody>
      </p:sp>
    </p:spTree>
    <p:extLst>
      <p:ext uri="{BB962C8B-B14F-4D97-AF65-F5344CB8AC3E}">
        <p14:creationId xmlns:p14="http://schemas.microsoft.com/office/powerpoint/2010/main" val="245534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2E9BF3-8535-43E6-A003-AB9542ADEE90}"/>
              </a:ext>
            </a:extLst>
          </p:cNvPr>
          <p:cNvSpPr>
            <a:spLocks noGrp="1"/>
          </p:cNvSpPr>
          <p:nvPr>
            <p:ph type="ctrTitle"/>
          </p:nvPr>
        </p:nvSpPr>
        <p:spPr/>
        <p:txBody>
          <a:bodyPr/>
          <a:lstStyle/>
          <a:p>
            <a:r>
              <a:rPr lang="en-GB" dirty="0"/>
              <a:t>Flask Forms</a:t>
            </a:r>
          </a:p>
        </p:txBody>
      </p:sp>
      <p:sp>
        <p:nvSpPr>
          <p:cNvPr id="4" name="Slide Number Placeholder 3">
            <a:extLst>
              <a:ext uri="{FF2B5EF4-FFF2-40B4-BE49-F238E27FC236}">
                <a16:creationId xmlns:a16="http://schemas.microsoft.com/office/drawing/2014/main" id="{BB5FAD83-E7F2-49F8-9424-437BF585FE14}"/>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13</a:t>
            </a:fld>
            <a:endParaRPr lang="en-GB" dirty="0"/>
          </a:p>
        </p:txBody>
      </p:sp>
    </p:spTree>
    <p:extLst>
      <p:ext uri="{BB962C8B-B14F-4D97-AF65-F5344CB8AC3E}">
        <p14:creationId xmlns:p14="http://schemas.microsoft.com/office/powerpoint/2010/main" val="2449565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1C4616-9C08-47EB-BE27-9244F494F778}"/>
              </a:ext>
            </a:extLst>
          </p:cNvPr>
          <p:cNvSpPr>
            <a:spLocks noGrp="1"/>
          </p:cNvSpPr>
          <p:nvPr>
            <p:ph type="title"/>
          </p:nvPr>
        </p:nvSpPr>
        <p:spPr/>
        <p:txBody>
          <a:bodyPr/>
          <a:lstStyle/>
          <a:p>
            <a:r>
              <a:rPr lang="en-GB" dirty="0"/>
              <a:t>Form Field Types</a:t>
            </a:r>
          </a:p>
        </p:txBody>
      </p:sp>
      <p:graphicFrame>
        <p:nvGraphicFramePr>
          <p:cNvPr id="5" name="Content Placeholder 4">
            <a:extLst>
              <a:ext uri="{FF2B5EF4-FFF2-40B4-BE49-F238E27FC236}">
                <a16:creationId xmlns:a16="http://schemas.microsoft.com/office/drawing/2014/main" id="{BD724A70-9EFF-4786-95C5-3F720F937268}"/>
              </a:ext>
            </a:extLst>
          </p:cNvPr>
          <p:cNvGraphicFramePr>
            <a:graphicFrameLocks noGrp="1"/>
          </p:cNvGraphicFramePr>
          <p:nvPr>
            <p:ph idx="1"/>
            <p:extLst>
              <p:ext uri="{D42A27DB-BD31-4B8C-83A1-F6EECF244321}">
                <p14:modId xmlns:p14="http://schemas.microsoft.com/office/powerpoint/2010/main" val="3075137524"/>
              </p:ext>
            </p:extLst>
          </p:nvPr>
        </p:nvGraphicFramePr>
        <p:xfrm>
          <a:off x="426720" y="1368425"/>
          <a:ext cx="11094720" cy="4954587"/>
        </p:xfrm>
        <a:graphic>
          <a:graphicData uri="http://schemas.openxmlformats.org/drawingml/2006/table">
            <a:tbl>
              <a:tblPr/>
              <a:tblGrid>
                <a:gridCol w="1649386">
                  <a:extLst>
                    <a:ext uri="{9D8B030D-6E8A-4147-A177-3AD203B41FA5}">
                      <a16:colId xmlns:a16="http://schemas.microsoft.com/office/drawing/2014/main" val="808186500"/>
                    </a:ext>
                  </a:extLst>
                </a:gridCol>
                <a:gridCol w="3268054">
                  <a:extLst>
                    <a:ext uri="{9D8B030D-6E8A-4147-A177-3AD203B41FA5}">
                      <a16:colId xmlns:a16="http://schemas.microsoft.com/office/drawing/2014/main" val="3958086147"/>
                    </a:ext>
                  </a:extLst>
                </a:gridCol>
                <a:gridCol w="3403600">
                  <a:extLst>
                    <a:ext uri="{9D8B030D-6E8A-4147-A177-3AD203B41FA5}">
                      <a16:colId xmlns:a16="http://schemas.microsoft.com/office/drawing/2014/main" val="1556512058"/>
                    </a:ext>
                  </a:extLst>
                </a:gridCol>
                <a:gridCol w="2773680">
                  <a:extLst>
                    <a:ext uri="{9D8B030D-6E8A-4147-A177-3AD203B41FA5}">
                      <a16:colId xmlns:a16="http://schemas.microsoft.com/office/drawing/2014/main" val="1479992226"/>
                    </a:ext>
                  </a:extLst>
                </a:gridCol>
              </a:tblGrid>
              <a:tr h="203581">
                <a:tc>
                  <a:txBody>
                    <a:bodyPr/>
                    <a:lstStyle/>
                    <a:p>
                      <a:pPr algn="l"/>
                      <a:r>
                        <a:rPr lang="en-GB" sz="1100" b="1">
                          <a:effectLst/>
                        </a:rPr>
                        <a:t>Field types</a:t>
                      </a:r>
                    </a:p>
                  </a:txBody>
                  <a:tcPr marL="30115" marR="30115" marT="15058" marB="15058" anchor="ctr">
                    <a:lnL>
                      <a:noFill/>
                    </a:lnL>
                    <a:lnR>
                      <a:noFill/>
                    </a:lnR>
                    <a:lnT>
                      <a:noFill/>
                    </a:lnT>
                    <a:lnB>
                      <a:noFill/>
                    </a:lnB>
                  </a:tcPr>
                </a:tc>
                <a:tc>
                  <a:txBody>
                    <a:bodyPr/>
                    <a:lstStyle/>
                    <a:p>
                      <a:pPr algn="l"/>
                      <a:r>
                        <a:rPr lang="en-GB" sz="1100" b="1" dirty="0">
                          <a:effectLst/>
                        </a:rPr>
                        <a:t>Description</a:t>
                      </a:r>
                    </a:p>
                  </a:txBody>
                  <a:tcPr marL="30115" marR="30115" marT="15058" marB="15058" anchor="ctr">
                    <a:lnL>
                      <a:noFill/>
                    </a:lnL>
                    <a:lnR>
                      <a:noFill/>
                    </a:lnR>
                    <a:lnT>
                      <a:noFill/>
                    </a:lnT>
                    <a:lnB>
                      <a:noFill/>
                    </a:lnB>
                  </a:tcPr>
                </a:tc>
                <a:tc>
                  <a:txBody>
                    <a:bodyPr/>
                    <a:lstStyle/>
                    <a:p>
                      <a:pPr algn="l"/>
                      <a:r>
                        <a:rPr lang="en-GB" sz="1100" b="1">
                          <a:effectLst/>
                        </a:rPr>
                        <a:t>Optional Arguments</a:t>
                      </a:r>
                    </a:p>
                  </a:txBody>
                  <a:tcPr marL="30115" marR="30115" marT="15058" marB="15058" anchor="ctr">
                    <a:lnL>
                      <a:noFill/>
                    </a:lnL>
                    <a:lnR>
                      <a:noFill/>
                    </a:lnR>
                    <a:lnT>
                      <a:noFill/>
                    </a:lnT>
                    <a:lnB>
                      <a:noFill/>
                    </a:lnB>
                  </a:tcPr>
                </a:tc>
                <a:tc>
                  <a:txBody>
                    <a:bodyPr/>
                    <a:lstStyle/>
                    <a:p>
                      <a:pPr algn="l"/>
                      <a:r>
                        <a:rPr lang="en-GB" sz="1100" b="1" dirty="0">
                          <a:effectLst/>
                        </a:rPr>
                        <a:t>Example</a:t>
                      </a:r>
                    </a:p>
                  </a:txBody>
                  <a:tcPr marL="30115" marR="30115" marT="15058" marB="15058" anchor="ctr">
                    <a:lnL>
                      <a:noFill/>
                    </a:lnL>
                    <a:lnR>
                      <a:noFill/>
                    </a:lnR>
                    <a:lnT>
                      <a:noFill/>
                    </a:lnT>
                    <a:lnB>
                      <a:noFill/>
                    </a:lnB>
                  </a:tcPr>
                </a:tc>
                <a:extLst>
                  <a:ext uri="{0D108BD9-81ED-4DB2-BD59-A6C34878D82A}">
                    <a16:rowId xmlns:a16="http://schemas.microsoft.com/office/drawing/2014/main" val="503405231"/>
                  </a:ext>
                </a:extLst>
              </a:tr>
              <a:tr h="550510">
                <a:tc>
                  <a:txBody>
                    <a:bodyPr/>
                    <a:lstStyle/>
                    <a:p>
                      <a:r>
                        <a:rPr lang="en-GB" sz="1100" dirty="0" err="1">
                          <a:effectLst/>
                        </a:rPr>
                        <a:t>StringField</a:t>
                      </a:r>
                      <a:endParaRPr lang="en-GB" sz="1100" dirty="0">
                        <a:effectLst/>
                      </a:endParaRPr>
                    </a:p>
                  </a:txBody>
                  <a:tcPr marL="30115" marR="30115" marT="15058" marB="15058" anchor="ctr">
                    <a:lnL>
                      <a:noFill/>
                    </a:lnL>
                    <a:lnR>
                      <a:noFill/>
                    </a:lnR>
                    <a:lnT>
                      <a:noFill/>
                    </a:lnT>
                    <a:lnB>
                      <a:noFill/>
                    </a:lnB>
                  </a:tcPr>
                </a:tc>
                <a:tc>
                  <a:txBody>
                    <a:bodyPr/>
                    <a:lstStyle/>
                    <a:p>
                      <a:r>
                        <a:rPr lang="en-GB" sz="1100" dirty="0">
                          <a:effectLst/>
                        </a:rPr>
                        <a:t>A field which takes in string input.</a:t>
                      </a:r>
                    </a:p>
                  </a:txBody>
                  <a:tcPr marL="30115" marR="30115" marT="15058" marB="15058" anchor="ctr">
                    <a:lnL>
                      <a:noFill/>
                    </a:lnL>
                    <a:lnR>
                      <a:noFill/>
                    </a:lnR>
                    <a:lnT>
                      <a:noFill/>
                    </a:lnT>
                    <a:lnB>
                      <a:noFill/>
                    </a:lnB>
                  </a:tcPr>
                </a:tc>
                <a:tc>
                  <a:txBody>
                    <a:bodyPr/>
                    <a:lstStyle/>
                    <a:p>
                      <a:r>
                        <a:rPr lang="en-GB" sz="1100" dirty="0">
                          <a:effectLst/>
                        </a:rPr>
                        <a:t>size=(), </a:t>
                      </a:r>
                      <a:r>
                        <a:rPr lang="en-GB" sz="1100" dirty="0" err="1">
                          <a:effectLst/>
                        </a:rPr>
                        <a:t>maxlength</a:t>
                      </a:r>
                      <a:r>
                        <a:rPr lang="en-GB" sz="1100" dirty="0">
                          <a:effectLst/>
                        </a:rPr>
                        <a:t>=()</a:t>
                      </a:r>
                    </a:p>
                  </a:txBody>
                  <a:tcPr marL="30115" marR="30115" marT="15058" marB="15058" anchor="ctr">
                    <a:lnL>
                      <a:noFill/>
                    </a:lnL>
                    <a:lnR>
                      <a:noFill/>
                    </a:lnR>
                    <a:lnT>
                      <a:noFill/>
                    </a:lnT>
                    <a:lnB>
                      <a:noFill/>
                    </a:lnB>
                  </a:tcPr>
                </a:tc>
                <a:tc>
                  <a:txBody>
                    <a:bodyPr/>
                    <a:lstStyle/>
                    <a:p>
                      <a:r>
                        <a:rPr lang="en-GB" sz="1100" dirty="0">
                          <a:effectLst/>
                        </a:rPr>
                        <a:t>name = </a:t>
                      </a:r>
                      <a:r>
                        <a:rPr lang="en-GB" sz="1100" dirty="0" err="1">
                          <a:effectLst/>
                        </a:rPr>
                        <a:t>StringField</a:t>
                      </a:r>
                      <a:r>
                        <a:rPr lang="en-GB" sz="1100" dirty="0">
                          <a:effectLst/>
                        </a:rPr>
                        <a:t>('Name', </a:t>
                      </a:r>
                      <a:r>
                        <a:rPr lang="en-GB" sz="1100" dirty="0" err="1">
                          <a:effectLst/>
                        </a:rPr>
                        <a:t>maxlength</a:t>
                      </a:r>
                      <a:r>
                        <a:rPr lang="en-GB" sz="1100" dirty="0">
                          <a:effectLst/>
                        </a:rPr>
                        <a:t>=20)</a:t>
                      </a:r>
                    </a:p>
                  </a:txBody>
                  <a:tcPr marL="30115" marR="30115" marT="15058" marB="15058" anchor="ctr">
                    <a:lnL>
                      <a:noFill/>
                    </a:lnL>
                    <a:lnR>
                      <a:noFill/>
                    </a:lnR>
                    <a:lnT>
                      <a:noFill/>
                    </a:lnT>
                    <a:lnB>
                      <a:noFill/>
                    </a:lnB>
                  </a:tcPr>
                </a:tc>
                <a:extLst>
                  <a:ext uri="{0D108BD9-81ED-4DB2-BD59-A6C34878D82A}">
                    <a16:rowId xmlns:a16="http://schemas.microsoft.com/office/drawing/2014/main" val="1290608036"/>
                  </a:ext>
                </a:extLst>
              </a:tr>
              <a:tr h="377045">
                <a:tc>
                  <a:txBody>
                    <a:bodyPr/>
                    <a:lstStyle/>
                    <a:p>
                      <a:r>
                        <a:rPr lang="en-GB" sz="1100" dirty="0" err="1">
                          <a:effectLst/>
                        </a:rPr>
                        <a:t>IntegerField</a:t>
                      </a:r>
                      <a:endParaRPr lang="en-GB" sz="1100" dirty="0">
                        <a:effectLst/>
                      </a:endParaRPr>
                    </a:p>
                  </a:txBody>
                  <a:tcPr marL="30115" marR="30115" marT="15058" marB="15058" anchor="ctr">
                    <a:lnL>
                      <a:noFill/>
                    </a:lnL>
                    <a:lnR>
                      <a:noFill/>
                    </a:lnR>
                    <a:lnT>
                      <a:noFill/>
                    </a:lnT>
                    <a:lnB>
                      <a:noFill/>
                    </a:lnB>
                  </a:tcPr>
                </a:tc>
                <a:tc>
                  <a:txBody>
                    <a:bodyPr/>
                    <a:lstStyle/>
                    <a:p>
                      <a:r>
                        <a:rPr lang="en-GB" sz="1100" dirty="0">
                          <a:effectLst/>
                        </a:rPr>
                        <a:t>A field which takes in integer input.</a:t>
                      </a:r>
                    </a:p>
                  </a:txBody>
                  <a:tcPr marL="30115" marR="30115" marT="15058" marB="15058" anchor="ctr">
                    <a:lnL>
                      <a:noFill/>
                    </a:lnL>
                    <a:lnR>
                      <a:noFill/>
                    </a:lnR>
                    <a:lnT>
                      <a:noFill/>
                    </a:lnT>
                    <a:lnB>
                      <a:noFill/>
                    </a:lnB>
                  </a:tcPr>
                </a:tc>
                <a:tc>
                  <a:txBody>
                    <a:bodyPr/>
                    <a:lstStyle/>
                    <a:p>
                      <a:r>
                        <a:rPr lang="en-GB" sz="1100">
                          <a:effectLst/>
                        </a:rPr>
                        <a:t>size=(), maxlength=()</a:t>
                      </a:r>
                    </a:p>
                  </a:txBody>
                  <a:tcPr marL="30115" marR="30115" marT="15058" marB="15058" anchor="ctr">
                    <a:lnL>
                      <a:noFill/>
                    </a:lnL>
                    <a:lnR>
                      <a:noFill/>
                    </a:lnR>
                    <a:lnT>
                      <a:noFill/>
                    </a:lnT>
                    <a:lnB>
                      <a:noFill/>
                    </a:lnB>
                  </a:tcPr>
                </a:tc>
                <a:tc>
                  <a:txBody>
                    <a:bodyPr/>
                    <a:lstStyle/>
                    <a:p>
                      <a:r>
                        <a:rPr lang="en-GB" sz="1100">
                          <a:effectLst/>
                        </a:rPr>
                        <a:t>number = IntegerField('', size=20)</a:t>
                      </a:r>
                    </a:p>
                  </a:txBody>
                  <a:tcPr marL="30115" marR="30115" marT="15058" marB="15058" anchor="ctr">
                    <a:lnL>
                      <a:noFill/>
                    </a:lnL>
                    <a:lnR>
                      <a:noFill/>
                    </a:lnR>
                    <a:lnT>
                      <a:noFill/>
                    </a:lnT>
                    <a:lnB>
                      <a:noFill/>
                    </a:lnB>
                  </a:tcPr>
                </a:tc>
                <a:extLst>
                  <a:ext uri="{0D108BD9-81ED-4DB2-BD59-A6C34878D82A}">
                    <a16:rowId xmlns:a16="http://schemas.microsoft.com/office/drawing/2014/main" val="141683858"/>
                  </a:ext>
                </a:extLst>
              </a:tr>
              <a:tr h="377045">
                <a:tc>
                  <a:txBody>
                    <a:bodyPr/>
                    <a:lstStyle/>
                    <a:p>
                      <a:r>
                        <a:rPr lang="en-GB" sz="1100">
                          <a:effectLst/>
                        </a:rPr>
                        <a:t>BooleanField</a:t>
                      </a:r>
                    </a:p>
                  </a:txBody>
                  <a:tcPr marL="30115" marR="30115" marT="15058" marB="15058" anchor="ctr">
                    <a:lnL>
                      <a:noFill/>
                    </a:lnL>
                    <a:lnR>
                      <a:noFill/>
                    </a:lnR>
                    <a:lnT>
                      <a:noFill/>
                    </a:lnT>
                    <a:lnB>
                      <a:noFill/>
                    </a:lnB>
                  </a:tcPr>
                </a:tc>
                <a:tc>
                  <a:txBody>
                    <a:bodyPr/>
                    <a:lstStyle/>
                    <a:p>
                      <a:r>
                        <a:rPr lang="en-GB" sz="1100">
                          <a:effectLst/>
                        </a:rPr>
                        <a:t>A field which takes in true or false input.</a:t>
                      </a:r>
                    </a:p>
                  </a:txBody>
                  <a:tcPr marL="30115" marR="30115" marT="15058" marB="15058" anchor="ctr">
                    <a:lnL>
                      <a:noFill/>
                    </a:lnL>
                    <a:lnR>
                      <a:noFill/>
                    </a:lnR>
                    <a:lnT>
                      <a:noFill/>
                    </a:lnT>
                    <a:lnB>
                      <a:noFill/>
                    </a:lnB>
                  </a:tcPr>
                </a:tc>
                <a:tc>
                  <a:txBody>
                    <a:bodyPr/>
                    <a:lstStyle/>
                    <a:p>
                      <a:r>
                        <a:rPr lang="en-GB" sz="1100">
                          <a:effectLst/>
                        </a:rPr>
                        <a:t>false_values=None</a:t>
                      </a:r>
                    </a:p>
                  </a:txBody>
                  <a:tcPr marL="30115" marR="30115" marT="15058" marB="15058" anchor="ctr">
                    <a:lnL>
                      <a:noFill/>
                    </a:lnL>
                    <a:lnR>
                      <a:noFill/>
                    </a:lnR>
                    <a:lnT>
                      <a:noFill/>
                    </a:lnT>
                    <a:lnB>
                      <a:noFill/>
                    </a:lnB>
                  </a:tcPr>
                </a:tc>
                <a:tc>
                  <a:txBody>
                    <a:bodyPr/>
                    <a:lstStyle/>
                    <a:p>
                      <a:r>
                        <a:rPr lang="en-GB" sz="1100">
                          <a:effectLst/>
                        </a:rPr>
                        <a:t>bool = BooleanField()</a:t>
                      </a:r>
                    </a:p>
                  </a:txBody>
                  <a:tcPr marL="30115" marR="30115" marT="15058" marB="15058" anchor="ctr">
                    <a:lnL>
                      <a:noFill/>
                    </a:lnL>
                    <a:lnR>
                      <a:noFill/>
                    </a:lnR>
                    <a:lnT>
                      <a:noFill/>
                    </a:lnT>
                    <a:lnB>
                      <a:noFill/>
                    </a:lnB>
                  </a:tcPr>
                </a:tc>
                <a:extLst>
                  <a:ext uri="{0D108BD9-81ED-4DB2-BD59-A6C34878D82A}">
                    <a16:rowId xmlns:a16="http://schemas.microsoft.com/office/drawing/2014/main" val="1804531702"/>
                  </a:ext>
                </a:extLst>
              </a:tr>
              <a:tr h="377045">
                <a:tc>
                  <a:txBody>
                    <a:bodyPr/>
                    <a:lstStyle/>
                    <a:p>
                      <a:r>
                        <a:rPr lang="en-GB" sz="1100">
                          <a:effectLst/>
                        </a:rPr>
                        <a:t>DateField</a:t>
                      </a:r>
                    </a:p>
                  </a:txBody>
                  <a:tcPr marL="30115" marR="30115" marT="15058" marB="15058" anchor="ctr">
                    <a:lnL>
                      <a:noFill/>
                    </a:lnL>
                    <a:lnR>
                      <a:noFill/>
                    </a:lnR>
                    <a:lnT>
                      <a:noFill/>
                    </a:lnT>
                    <a:lnB>
                      <a:noFill/>
                    </a:lnB>
                  </a:tcPr>
                </a:tc>
                <a:tc>
                  <a:txBody>
                    <a:bodyPr/>
                    <a:lstStyle/>
                    <a:p>
                      <a:r>
                        <a:rPr lang="en-GB" sz="1100">
                          <a:effectLst/>
                        </a:rPr>
                        <a:t>A field which takes in date inputs.</a:t>
                      </a:r>
                    </a:p>
                  </a:txBody>
                  <a:tcPr marL="30115" marR="30115" marT="15058" marB="15058" anchor="ctr">
                    <a:lnL>
                      <a:noFill/>
                    </a:lnL>
                    <a:lnR>
                      <a:noFill/>
                    </a:lnR>
                    <a:lnT>
                      <a:noFill/>
                    </a:lnT>
                    <a:lnB>
                      <a:noFill/>
                    </a:lnB>
                  </a:tcPr>
                </a:tc>
                <a:tc>
                  <a:txBody>
                    <a:bodyPr/>
                    <a:lstStyle/>
                    <a:p>
                      <a:r>
                        <a:rPr lang="en-GB" sz="1100">
                          <a:effectLst/>
                        </a:rPr>
                        <a:t>format='%Y-%m-%d'</a:t>
                      </a:r>
                    </a:p>
                  </a:txBody>
                  <a:tcPr marL="30115" marR="30115" marT="15058" marB="15058" anchor="ctr">
                    <a:lnL>
                      <a:noFill/>
                    </a:lnL>
                    <a:lnR>
                      <a:noFill/>
                    </a:lnR>
                    <a:lnT>
                      <a:noFill/>
                    </a:lnT>
                    <a:lnB>
                      <a:noFill/>
                    </a:lnB>
                  </a:tcPr>
                </a:tc>
                <a:tc>
                  <a:txBody>
                    <a:bodyPr/>
                    <a:lstStyle/>
                    <a:p>
                      <a:r>
                        <a:rPr lang="en-GB" sz="1100">
                          <a:effectLst/>
                        </a:rPr>
                        <a:t>date = DateField()</a:t>
                      </a:r>
                    </a:p>
                  </a:txBody>
                  <a:tcPr marL="30115" marR="30115" marT="15058" marB="15058" anchor="ctr">
                    <a:lnL>
                      <a:noFill/>
                    </a:lnL>
                    <a:lnR>
                      <a:noFill/>
                    </a:lnR>
                    <a:lnT>
                      <a:noFill/>
                    </a:lnT>
                    <a:lnB>
                      <a:noFill/>
                    </a:lnB>
                  </a:tcPr>
                </a:tc>
                <a:extLst>
                  <a:ext uri="{0D108BD9-81ED-4DB2-BD59-A6C34878D82A}">
                    <a16:rowId xmlns:a16="http://schemas.microsoft.com/office/drawing/2014/main" val="3875363973"/>
                  </a:ext>
                </a:extLst>
              </a:tr>
              <a:tr h="377045">
                <a:tc>
                  <a:txBody>
                    <a:bodyPr/>
                    <a:lstStyle/>
                    <a:p>
                      <a:r>
                        <a:rPr lang="en-GB" sz="1100">
                          <a:effectLst/>
                        </a:rPr>
                        <a:t>DateTimeField</a:t>
                      </a:r>
                    </a:p>
                  </a:txBody>
                  <a:tcPr marL="30115" marR="30115" marT="15058" marB="15058" anchor="ctr">
                    <a:lnL>
                      <a:noFill/>
                    </a:lnL>
                    <a:lnR>
                      <a:noFill/>
                    </a:lnR>
                    <a:lnT>
                      <a:noFill/>
                    </a:lnT>
                    <a:lnB>
                      <a:noFill/>
                    </a:lnB>
                  </a:tcPr>
                </a:tc>
                <a:tc>
                  <a:txBody>
                    <a:bodyPr/>
                    <a:lstStyle/>
                    <a:p>
                      <a:r>
                        <a:rPr lang="en-GB" sz="1100">
                          <a:effectLst/>
                        </a:rPr>
                        <a:t>A field which takes in date and time inputs</a:t>
                      </a:r>
                    </a:p>
                  </a:txBody>
                  <a:tcPr marL="30115" marR="30115" marT="15058" marB="15058" anchor="ctr">
                    <a:lnL>
                      <a:noFill/>
                    </a:lnL>
                    <a:lnR>
                      <a:noFill/>
                    </a:lnR>
                    <a:lnT>
                      <a:noFill/>
                    </a:lnT>
                    <a:lnB>
                      <a:noFill/>
                    </a:lnB>
                  </a:tcPr>
                </a:tc>
                <a:tc>
                  <a:txBody>
                    <a:bodyPr/>
                    <a:lstStyle/>
                    <a:p>
                      <a:r>
                        <a:rPr lang="en-GB" sz="1100">
                          <a:effectLst/>
                        </a:rPr>
                        <a:t>format='%Y-%m-%d %H:%M:%S'</a:t>
                      </a:r>
                    </a:p>
                  </a:txBody>
                  <a:tcPr marL="30115" marR="30115" marT="15058" marB="15058" anchor="ctr">
                    <a:lnL>
                      <a:noFill/>
                    </a:lnL>
                    <a:lnR>
                      <a:noFill/>
                    </a:lnR>
                    <a:lnT>
                      <a:noFill/>
                    </a:lnT>
                    <a:lnB>
                      <a:noFill/>
                    </a:lnB>
                  </a:tcPr>
                </a:tc>
                <a:tc>
                  <a:txBody>
                    <a:bodyPr/>
                    <a:lstStyle/>
                    <a:p>
                      <a:r>
                        <a:rPr lang="en-GB" sz="1100">
                          <a:effectLst/>
                        </a:rPr>
                        <a:t>datetime = DateTimeField()</a:t>
                      </a:r>
                    </a:p>
                  </a:txBody>
                  <a:tcPr marL="30115" marR="30115" marT="15058" marB="15058" anchor="ctr">
                    <a:lnL>
                      <a:noFill/>
                    </a:lnL>
                    <a:lnR>
                      <a:noFill/>
                    </a:lnR>
                    <a:lnT>
                      <a:noFill/>
                    </a:lnT>
                    <a:lnB>
                      <a:noFill/>
                    </a:lnB>
                  </a:tcPr>
                </a:tc>
                <a:extLst>
                  <a:ext uri="{0D108BD9-81ED-4DB2-BD59-A6C34878D82A}">
                    <a16:rowId xmlns:a16="http://schemas.microsoft.com/office/drawing/2014/main" val="3176367303"/>
                  </a:ext>
                </a:extLst>
              </a:tr>
              <a:tr h="377045">
                <a:tc>
                  <a:txBody>
                    <a:bodyPr/>
                    <a:lstStyle/>
                    <a:p>
                      <a:r>
                        <a:rPr lang="en-GB" sz="1100">
                          <a:effectLst/>
                        </a:rPr>
                        <a:t>DecimalField</a:t>
                      </a:r>
                    </a:p>
                  </a:txBody>
                  <a:tcPr marL="30115" marR="30115" marT="15058" marB="15058" anchor="ctr">
                    <a:lnL>
                      <a:noFill/>
                    </a:lnL>
                    <a:lnR>
                      <a:noFill/>
                    </a:lnR>
                    <a:lnT>
                      <a:noFill/>
                    </a:lnT>
                    <a:lnB>
                      <a:noFill/>
                    </a:lnB>
                  </a:tcPr>
                </a:tc>
                <a:tc>
                  <a:txBody>
                    <a:bodyPr/>
                    <a:lstStyle/>
                    <a:p>
                      <a:r>
                        <a:rPr lang="en-GB" sz="1100" dirty="0">
                          <a:effectLst/>
                        </a:rPr>
                        <a:t>A field which takes in decimal input.</a:t>
                      </a:r>
                    </a:p>
                  </a:txBody>
                  <a:tcPr marL="30115" marR="30115" marT="15058" marB="15058" anchor="ctr">
                    <a:lnL>
                      <a:noFill/>
                    </a:lnL>
                    <a:lnR>
                      <a:noFill/>
                    </a:lnR>
                    <a:lnT>
                      <a:noFill/>
                    </a:lnT>
                    <a:lnB>
                      <a:noFill/>
                    </a:lnB>
                  </a:tcPr>
                </a:tc>
                <a:tc>
                  <a:txBody>
                    <a:bodyPr/>
                    <a:lstStyle/>
                    <a:p>
                      <a:r>
                        <a:rPr lang="en-GB" sz="1100">
                          <a:effectLst/>
                        </a:rPr>
                        <a:t>places=2, rounding=None</a:t>
                      </a:r>
                    </a:p>
                  </a:txBody>
                  <a:tcPr marL="30115" marR="30115" marT="15058" marB="15058" anchor="ctr">
                    <a:lnL>
                      <a:noFill/>
                    </a:lnL>
                    <a:lnR>
                      <a:noFill/>
                    </a:lnR>
                    <a:lnT>
                      <a:noFill/>
                    </a:lnT>
                    <a:lnB>
                      <a:noFill/>
                    </a:lnB>
                  </a:tcPr>
                </a:tc>
                <a:tc>
                  <a:txBody>
                    <a:bodyPr/>
                    <a:lstStyle/>
                    <a:p>
                      <a:r>
                        <a:rPr lang="en-GB" sz="1100">
                          <a:effectLst/>
                        </a:rPr>
                        <a:t>decimal = DecimalField()</a:t>
                      </a:r>
                    </a:p>
                  </a:txBody>
                  <a:tcPr marL="30115" marR="30115" marT="15058" marB="15058" anchor="ctr">
                    <a:lnL>
                      <a:noFill/>
                    </a:lnL>
                    <a:lnR>
                      <a:noFill/>
                    </a:lnR>
                    <a:lnT>
                      <a:noFill/>
                    </a:lnT>
                    <a:lnB>
                      <a:noFill/>
                    </a:lnB>
                  </a:tcPr>
                </a:tc>
                <a:extLst>
                  <a:ext uri="{0D108BD9-81ED-4DB2-BD59-A6C34878D82A}">
                    <a16:rowId xmlns:a16="http://schemas.microsoft.com/office/drawing/2014/main" val="1911189930"/>
                  </a:ext>
                </a:extLst>
              </a:tr>
              <a:tr h="723974">
                <a:tc>
                  <a:txBody>
                    <a:bodyPr/>
                    <a:lstStyle/>
                    <a:p>
                      <a:r>
                        <a:rPr lang="en-GB" sz="1100" dirty="0" err="1">
                          <a:effectLst/>
                        </a:rPr>
                        <a:t>SubmitField</a:t>
                      </a:r>
                      <a:endParaRPr lang="en-GB" sz="1100" dirty="0">
                        <a:effectLst/>
                      </a:endParaRPr>
                    </a:p>
                  </a:txBody>
                  <a:tcPr marL="30115" marR="30115" marT="15058" marB="15058" anchor="ctr">
                    <a:lnL>
                      <a:noFill/>
                    </a:lnL>
                    <a:lnR>
                      <a:noFill/>
                    </a:lnR>
                    <a:lnT>
                      <a:noFill/>
                    </a:lnT>
                    <a:lnB>
                      <a:noFill/>
                    </a:lnB>
                  </a:tcPr>
                </a:tc>
                <a:tc>
                  <a:txBody>
                    <a:bodyPr/>
                    <a:lstStyle/>
                    <a:p>
                      <a:r>
                        <a:rPr lang="en-GB" sz="1100">
                          <a:effectLst/>
                        </a:rPr>
                        <a:t>A field which allows for checking of a given submit button being pressed.</a:t>
                      </a:r>
                    </a:p>
                  </a:txBody>
                  <a:tcPr marL="30115" marR="30115" marT="15058" marB="15058" anchor="ctr">
                    <a:lnL>
                      <a:noFill/>
                    </a:lnL>
                    <a:lnR>
                      <a:noFill/>
                    </a:lnR>
                    <a:lnT>
                      <a:noFill/>
                    </a:lnT>
                    <a:lnB>
                      <a:noFill/>
                    </a:lnB>
                  </a:tcPr>
                </a:tc>
                <a:tc>
                  <a:txBody>
                    <a:bodyPr/>
                    <a:lstStyle/>
                    <a:p>
                      <a:r>
                        <a:rPr lang="en-GB" sz="1100">
                          <a:effectLst/>
                        </a:rPr>
                        <a:t>none</a:t>
                      </a:r>
                    </a:p>
                  </a:txBody>
                  <a:tcPr marL="30115" marR="30115" marT="15058" marB="15058" anchor="ctr">
                    <a:lnL>
                      <a:noFill/>
                    </a:lnL>
                    <a:lnR>
                      <a:noFill/>
                    </a:lnR>
                    <a:lnT>
                      <a:noFill/>
                    </a:lnT>
                    <a:lnB>
                      <a:noFill/>
                    </a:lnB>
                  </a:tcPr>
                </a:tc>
                <a:tc>
                  <a:txBody>
                    <a:bodyPr/>
                    <a:lstStyle/>
                    <a:p>
                      <a:r>
                        <a:rPr lang="en-GB" sz="1100">
                          <a:effectLst/>
                        </a:rPr>
                        <a:t>input type="submit"</a:t>
                      </a:r>
                    </a:p>
                  </a:txBody>
                  <a:tcPr marL="30115" marR="30115" marT="15058" marB="15058" anchor="ctr">
                    <a:lnL>
                      <a:noFill/>
                    </a:lnL>
                    <a:lnR>
                      <a:noFill/>
                    </a:lnR>
                    <a:lnT>
                      <a:noFill/>
                    </a:lnT>
                    <a:lnB>
                      <a:noFill/>
                    </a:lnB>
                  </a:tcPr>
                </a:tc>
                <a:extLst>
                  <a:ext uri="{0D108BD9-81ED-4DB2-BD59-A6C34878D82A}">
                    <a16:rowId xmlns:a16="http://schemas.microsoft.com/office/drawing/2014/main" val="1358860786"/>
                  </a:ext>
                </a:extLst>
              </a:tr>
              <a:tr h="1591297">
                <a:tc>
                  <a:txBody>
                    <a:bodyPr/>
                    <a:lstStyle/>
                    <a:p>
                      <a:r>
                        <a:rPr lang="en-GB" sz="1100">
                          <a:effectLst/>
                        </a:rPr>
                        <a:t>SelectField</a:t>
                      </a:r>
                    </a:p>
                  </a:txBody>
                  <a:tcPr marL="30115" marR="30115" marT="15058" marB="15058" anchor="ctr">
                    <a:lnL>
                      <a:noFill/>
                    </a:lnL>
                    <a:lnR>
                      <a:noFill/>
                    </a:lnR>
                    <a:lnT>
                      <a:noFill/>
                    </a:lnT>
                    <a:lnB>
                      <a:noFill/>
                    </a:lnB>
                  </a:tcPr>
                </a:tc>
                <a:tc>
                  <a:txBody>
                    <a:bodyPr/>
                    <a:lstStyle/>
                    <a:p>
                      <a:r>
                        <a:rPr lang="en-GB" sz="1100">
                          <a:effectLst/>
                        </a:rPr>
                        <a:t>A field which allows us to make use of the choices parameter which is simply a list of value and label pairs. This allows us to give users a list of options to interact with on the webpage.</a:t>
                      </a:r>
                    </a:p>
                  </a:txBody>
                  <a:tcPr marL="30115" marR="30115" marT="15058" marB="15058" anchor="ctr">
                    <a:lnL>
                      <a:noFill/>
                    </a:lnL>
                    <a:lnR>
                      <a:noFill/>
                    </a:lnR>
                    <a:lnT>
                      <a:noFill/>
                    </a:lnT>
                    <a:lnB>
                      <a:noFill/>
                    </a:lnB>
                  </a:tcPr>
                </a:tc>
                <a:tc>
                  <a:txBody>
                    <a:bodyPr/>
                    <a:lstStyle/>
                    <a:p>
                      <a:r>
                        <a:rPr lang="en-GB" sz="1100">
                          <a:effectLst/>
                        </a:rPr>
                        <a:t>choices=[], validate_choice=True or False</a:t>
                      </a:r>
                    </a:p>
                  </a:txBody>
                  <a:tcPr marL="30115" marR="30115" marT="15058" marB="15058" anchor="ctr">
                    <a:lnL>
                      <a:noFill/>
                    </a:lnL>
                    <a:lnR>
                      <a:noFill/>
                    </a:lnR>
                    <a:lnT>
                      <a:noFill/>
                    </a:lnT>
                    <a:lnB>
                      <a:noFill/>
                    </a:lnB>
                  </a:tcPr>
                </a:tc>
                <a:tc>
                  <a:txBody>
                    <a:bodyPr/>
                    <a:lstStyle/>
                    <a:p>
                      <a:r>
                        <a:rPr lang="en-GB" sz="1100" dirty="0">
                          <a:effectLst/>
                        </a:rPr>
                        <a:t>language = </a:t>
                      </a:r>
                      <a:r>
                        <a:rPr lang="en-GB" sz="1100" dirty="0" err="1">
                          <a:effectLst/>
                        </a:rPr>
                        <a:t>SelectField</a:t>
                      </a:r>
                      <a:r>
                        <a:rPr lang="en-GB" sz="1100" dirty="0">
                          <a:effectLst/>
                        </a:rPr>
                        <a:t>('Programming Language', choices=[('</a:t>
                      </a:r>
                      <a:r>
                        <a:rPr lang="en-GB" sz="1100" dirty="0" err="1">
                          <a:effectLst/>
                        </a:rPr>
                        <a:t>cpp</a:t>
                      </a:r>
                      <a:r>
                        <a:rPr lang="en-GB" sz="1100" dirty="0">
                          <a:effectLst/>
                        </a:rPr>
                        <a:t>', 'C++'), ('</a:t>
                      </a:r>
                      <a:r>
                        <a:rPr lang="en-GB" sz="1100" dirty="0" err="1">
                          <a:effectLst/>
                        </a:rPr>
                        <a:t>py</a:t>
                      </a:r>
                      <a:r>
                        <a:rPr lang="en-GB" sz="1100" dirty="0">
                          <a:effectLst/>
                        </a:rPr>
                        <a:t>', 'Python'), ('text', 'Plain Text')])</a:t>
                      </a:r>
                    </a:p>
                  </a:txBody>
                  <a:tcPr marL="30115" marR="30115" marT="15058" marB="15058" anchor="ctr">
                    <a:lnL>
                      <a:noFill/>
                    </a:lnL>
                    <a:lnR>
                      <a:noFill/>
                    </a:lnR>
                    <a:lnT>
                      <a:noFill/>
                    </a:lnT>
                    <a:lnB>
                      <a:noFill/>
                    </a:lnB>
                  </a:tcPr>
                </a:tc>
                <a:extLst>
                  <a:ext uri="{0D108BD9-81ED-4DB2-BD59-A6C34878D82A}">
                    <a16:rowId xmlns:a16="http://schemas.microsoft.com/office/drawing/2014/main" val="1255565697"/>
                  </a:ext>
                </a:extLst>
              </a:tr>
            </a:tbl>
          </a:graphicData>
        </a:graphic>
      </p:graphicFrame>
    </p:spTree>
    <p:extLst>
      <p:ext uri="{BB962C8B-B14F-4D97-AF65-F5344CB8AC3E}">
        <p14:creationId xmlns:p14="http://schemas.microsoft.com/office/powerpoint/2010/main" val="3921559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472262-9117-4398-A142-A89E9A3517AF}"/>
              </a:ext>
            </a:extLst>
          </p:cNvPr>
          <p:cNvSpPr>
            <a:spLocks noGrp="1"/>
          </p:cNvSpPr>
          <p:nvPr>
            <p:ph type="sldNum" sz="quarter" idx="4"/>
          </p:nvPr>
        </p:nvSpPr>
        <p:spPr/>
        <p:txBody>
          <a:bodyPr/>
          <a:lstStyle/>
          <a:p>
            <a:fld id="{EF892D59-8F09-EF4B-AD6D-DA609442F868}" type="slidenum">
              <a:rPr lang="en-GB" smtClean="0"/>
              <a:pPr/>
              <a:t>15</a:t>
            </a:fld>
            <a:endParaRPr lang="en-GB" dirty="0"/>
          </a:p>
        </p:txBody>
      </p:sp>
      <p:sp>
        <p:nvSpPr>
          <p:cNvPr id="3" name="Title 2">
            <a:extLst>
              <a:ext uri="{FF2B5EF4-FFF2-40B4-BE49-F238E27FC236}">
                <a16:creationId xmlns:a16="http://schemas.microsoft.com/office/drawing/2014/main" id="{32DD8B19-4E20-48F8-AB2C-EFFBEF8D7F2B}"/>
              </a:ext>
            </a:extLst>
          </p:cNvPr>
          <p:cNvSpPr>
            <a:spLocks noGrp="1"/>
          </p:cNvSpPr>
          <p:nvPr>
            <p:ph type="title"/>
          </p:nvPr>
        </p:nvSpPr>
        <p:spPr/>
        <p:txBody>
          <a:bodyPr/>
          <a:lstStyle/>
          <a:p>
            <a:r>
              <a:rPr lang="en-GB" dirty="0"/>
              <a:t>Form Field Attributes</a:t>
            </a:r>
          </a:p>
        </p:txBody>
      </p:sp>
      <p:graphicFrame>
        <p:nvGraphicFramePr>
          <p:cNvPr id="5" name="Content Placeholder 4">
            <a:extLst>
              <a:ext uri="{FF2B5EF4-FFF2-40B4-BE49-F238E27FC236}">
                <a16:creationId xmlns:a16="http://schemas.microsoft.com/office/drawing/2014/main" id="{24DB42FE-5C27-4F22-8212-D0679392BAEA}"/>
              </a:ext>
            </a:extLst>
          </p:cNvPr>
          <p:cNvGraphicFramePr>
            <a:graphicFrameLocks noGrp="1"/>
          </p:cNvGraphicFramePr>
          <p:nvPr>
            <p:ph idx="1"/>
            <p:extLst>
              <p:ext uri="{D42A27DB-BD31-4B8C-83A1-F6EECF244321}">
                <p14:modId xmlns:p14="http://schemas.microsoft.com/office/powerpoint/2010/main" val="763198491"/>
              </p:ext>
            </p:extLst>
          </p:nvPr>
        </p:nvGraphicFramePr>
        <p:xfrm>
          <a:off x="342064" y="1547987"/>
          <a:ext cx="11515725" cy="2481105"/>
        </p:xfrm>
        <a:graphic>
          <a:graphicData uri="http://schemas.openxmlformats.org/drawingml/2006/table">
            <a:tbl>
              <a:tblPr/>
              <a:tblGrid>
                <a:gridCol w="2046287">
                  <a:extLst>
                    <a:ext uri="{9D8B030D-6E8A-4147-A177-3AD203B41FA5}">
                      <a16:colId xmlns:a16="http://schemas.microsoft.com/office/drawing/2014/main" val="2761310368"/>
                    </a:ext>
                  </a:extLst>
                </a:gridCol>
                <a:gridCol w="2336800">
                  <a:extLst>
                    <a:ext uri="{9D8B030D-6E8A-4147-A177-3AD203B41FA5}">
                      <a16:colId xmlns:a16="http://schemas.microsoft.com/office/drawing/2014/main" val="1875688826"/>
                    </a:ext>
                  </a:extLst>
                </a:gridCol>
                <a:gridCol w="7132638">
                  <a:extLst>
                    <a:ext uri="{9D8B030D-6E8A-4147-A177-3AD203B41FA5}">
                      <a16:colId xmlns:a16="http://schemas.microsoft.com/office/drawing/2014/main" val="1226673080"/>
                    </a:ext>
                  </a:extLst>
                </a:gridCol>
              </a:tblGrid>
              <a:tr h="496221">
                <a:tc>
                  <a:txBody>
                    <a:bodyPr/>
                    <a:lstStyle/>
                    <a:p>
                      <a:pPr algn="l"/>
                      <a:r>
                        <a:rPr lang="en-GB" b="1" dirty="0">
                          <a:effectLst/>
                        </a:rPr>
                        <a:t>Attribute</a:t>
                      </a:r>
                    </a:p>
                  </a:txBody>
                  <a:tcPr marL="47625" marR="47625" marT="23813" marB="23813" anchor="ctr">
                    <a:lnL>
                      <a:noFill/>
                    </a:lnL>
                    <a:lnR>
                      <a:noFill/>
                    </a:lnR>
                    <a:lnT>
                      <a:noFill/>
                    </a:lnT>
                    <a:lnB>
                      <a:noFill/>
                    </a:lnB>
                    <a:solidFill>
                      <a:schemeClr val="accent5">
                        <a:lumMod val="40000"/>
                        <a:lumOff val="60000"/>
                      </a:schemeClr>
                    </a:solidFill>
                  </a:tcPr>
                </a:tc>
                <a:tc>
                  <a:txBody>
                    <a:bodyPr/>
                    <a:lstStyle/>
                    <a:p>
                      <a:pPr algn="l"/>
                      <a:r>
                        <a:rPr lang="en-GB" b="1" dirty="0">
                          <a:effectLst/>
                        </a:rPr>
                        <a:t>Example</a:t>
                      </a:r>
                    </a:p>
                  </a:txBody>
                  <a:tcPr marL="47625" marR="47625" marT="23813" marB="23813" anchor="ctr">
                    <a:lnL>
                      <a:noFill/>
                    </a:lnL>
                    <a:lnR>
                      <a:noFill/>
                    </a:lnR>
                    <a:lnT>
                      <a:noFill/>
                    </a:lnT>
                    <a:lnB>
                      <a:noFill/>
                    </a:lnB>
                    <a:solidFill>
                      <a:schemeClr val="accent5">
                        <a:lumMod val="40000"/>
                        <a:lumOff val="60000"/>
                      </a:schemeClr>
                    </a:solidFill>
                  </a:tcPr>
                </a:tc>
                <a:tc>
                  <a:txBody>
                    <a:bodyPr/>
                    <a:lstStyle/>
                    <a:p>
                      <a:pPr algn="l"/>
                      <a:r>
                        <a:rPr lang="en-GB" b="1" dirty="0">
                          <a:effectLst/>
                        </a:rPr>
                        <a:t>Description</a:t>
                      </a:r>
                    </a:p>
                  </a:txBody>
                  <a:tcPr marL="47625" marR="47625" marT="23813" marB="23813"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11251389"/>
                  </a:ext>
                </a:extLst>
              </a:tr>
              <a:tr h="496221">
                <a:tc>
                  <a:txBody>
                    <a:bodyPr/>
                    <a:lstStyle/>
                    <a:p>
                      <a:r>
                        <a:rPr lang="en-GB">
                          <a:effectLst/>
                        </a:rPr>
                        <a:t>data</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firstname.data</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The data submitted for a field named firstname.</a:t>
                      </a:r>
                    </a:p>
                  </a:txBody>
                  <a:tcPr marL="47625" marR="47625" marT="23813" marB="23813"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1196445572"/>
                  </a:ext>
                </a:extLst>
              </a:tr>
              <a:tr h="496221">
                <a:tc>
                  <a:txBody>
                    <a:bodyPr/>
                    <a:lstStyle/>
                    <a:p>
                      <a:r>
                        <a:rPr lang="en-GB">
                          <a:effectLst/>
                        </a:rPr>
                        <a:t>label</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firstname.label</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The label of a field named firstname.</a:t>
                      </a:r>
                    </a:p>
                  </a:txBody>
                  <a:tcPr marL="47625" marR="47625" marT="23813" marB="23813"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3258766464"/>
                  </a:ext>
                </a:extLst>
              </a:tr>
              <a:tr h="496221">
                <a:tc>
                  <a:txBody>
                    <a:bodyPr/>
                    <a:lstStyle/>
                    <a:p>
                      <a:r>
                        <a:rPr lang="en-GB">
                          <a:effectLst/>
                        </a:rPr>
                        <a:t>errors</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firstname.errors</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Any errors thrown at submission.</a:t>
                      </a:r>
                    </a:p>
                  </a:txBody>
                  <a:tcPr marL="47625" marR="47625" marT="23813" marB="23813"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4022501655"/>
                  </a:ext>
                </a:extLst>
              </a:tr>
              <a:tr h="496221">
                <a:tc>
                  <a:txBody>
                    <a:bodyPr/>
                    <a:lstStyle/>
                    <a:p>
                      <a:r>
                        <a:rPr lang="en-GB">
                          <a:effectLst/>
                        </a:rPr>
                        <a:t>type</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a:effectLst/>
                        </a:rPr>
                        <a:t>firstname.type</a:t>
                      </a:r>
                    </a:p>
                  </a:txBody>
                  <a:tcPr marL="47625" marR="47625" marT="23813" marB="23813" anchor="ctr">
                    <a:lnL>
                      <a:noFill/>
                    </a:lnL>
                    <a:lnR>
                      <a:noFill/>
                    </a:lnR>
                    <a:lnT>
                      <a:noFill/>
                    </a:lnT>
                    <a:lnB>
                      <a:noFill/>
                    </a:lnB>
                    <a:solidFill>
                      <a:schemeClr val="accent5">
                        <a:lumMod val="40000"/>
                        <a:lumOff val="60000"/>
                      </a:schemeClr>
                    </a:solidFill>
                  </a:tcPr>
                </a:tc>
                <a:tc>
                  <a:txBody>
                    <a:bodyPr/>
                    <a:lstStyle/>
                    <a:p>
                      <a:r>
                        <a:rPr lang="en-GB" dirty="0">
                          <a:effectLst/>
                        </a:rPr>
                        <a:t>The type of field </a:t>
                      </a:r>
                      <a:r>
                        <a:rPr lang="en-GB" dirty="0" err="1">
                          <a:effectLst/>
                        </a:rPr>
                        <a:t>firstname</a:t>
                      </a:r>
                      <a:r>
                        <a:rPr lang="en-GB" dirty="0">
                          <a:effectLst/>
                        </a:rPr>
                        <a:t> belongs to, such as </a:t>
                      </a:r>
                      <a:r>
                        <a:rPr lang="en-GB" dirty="0" err="1">
                          <a:effectLst/>
                        </a:rPr>
                        <a:t>StringField</a:t>
                      </a:r>
                      <a:r>
                        <a:rPr lang="en-GB" dirty="0">
                          <a:effectLst/>
                        </a:rPr>
                        <a:t>.</a:t>
                      </a:r>
                    </a:p>
                  </a:txBody>
                  <a:tcPr marL="47625" marR="47625" marT="23813" marB="23813"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3594570821"/>
                  </a:ext>
                </a:extLst>
              </a:tr>
            </a:tbl>
          </a:graphicData>
        </a:graphic>
      </p:graphicFrame>
    </p:spTree>
    <p:extLst>
      <p:ext uri="{BB962C8B-B14F-4D97-AF65-F5344CB8AC3E}">
        <p14:creationId xmlns:p14="http://schemas.microsoft.com/office/powerpoint/2010/main" val="356404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7AEDB08-F0E8-4A30-8C92-0712E9EF3D4A}"/>
              </a:ext>
            </a:extLst>
          </p:cNvPr>
          <p:cNvSpPr>
            <a:spLocks noGrp="1"/>
          </p:cNvSpPr>
          <p:nvPr>
            <p:ph type="body" sz="quarter" idx="10"/>
          </p:nvPr>
        </p:nvSpPr>
        <p:spPr/>
        <p:txBody>
          <a:bodyPr/>
          <a:lstStyle/>
          <a:p>
            <a:r>
              <a:rPr lang="en-GB" sz="3200" dirty="0"/>
              <a:t>Instructor Walkthrough</a:t>
            </a:r>
          </a:p>
        </p:txBody>
      </p:sp>
      <p:sp>
        <p:nvSpPr>
          <p:cNvPr id="5" name="Text Placeholder 4">
            <a:extLst>
              <a:ext uri="{FF2B5EF4-FFF2-40B4-BE49-F238E27FC236}">
                <a16:creationId xmlns:a16="http://schemas.microsoft.com/office/drawing/2014/main" id="{5EF2120A-E723-4EB0-9E61-3FD19E409BA3}"/>
              </a:ext>
            </a:extLst>
          </p:cNvPr>
          <p:cNvSpPr>
            <a:spLocks noGrp="1"/>
          </p:cNvSpPr>
          <p:nvPr>
            <p:ph type="body" sz="quarter" idx="15"/>
          </p:nvPr>
        </p:nvSpPr>
        <p:spPr/>
        <p:txBody>
          <a:bodyPr/>
          <a:lstStyle/>
          <a:p>
            <a:endParaRPr lang="en-GB" dirty="0"/>
          </a:p>
        </p:txBody>
      </p:sp>
      <p:sp>
        <p:nvSpPr>
          <p:cNvPr id="2" name="Slide Number Placeholder 1">
            <a:extLst>
              <a:ext uri="{FF2B5EF4-FFF2-40B4-BE49-F238E27FC236}">
                <a16:creationId xmlns:a16="http://schemas.microsoft.com/office/drawing/2014/main" id="{3414CEFF-338C-4439-98D8-23AE51A58CEC}"/>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16</a:t>
            </a:fld>
            <a:endParaRPr lang="en-GB" dirty="0"/>
          </a:p>
        </p:txBody>
      </p:sp>
      <p:pic>
        <p:nvPicPr>
          <p:cNvPr id="6" name="Picture 5">
            <a:extLst>
              <a:ext uri="{FF2B5EF4-FFF2-40B4-BE49-F238E27FC236}">
                <a16:creationId xmlns:a16="http://schemas.microsoft.com/office/drawing/2014/main" id="{9CB53DD3-474C-44EF-B975-058909945F43}"/>
              </a:ext>
            </a:extLst>
          </p:cNvPr>
          <p:cNvPicPr>
            <a:picLocks noChangeAspect="1"/>
          </p:cNvPicPr>
          <p:nvPr/>
        </p:nvPicPr>
        <p:blipFill>
          <a:blip r:embed="rId3"/>
          <a:stretch>
            <a:fillRect/>
          </a:stretch>
        </p:blipFill>
        <p:spPr>
          <a:xfrm>
            <a:off x="4801235" y="558274"/>
            <a:ext cx="6816089" cy="5253771"/>
          </a:xfrm>
          <a:prstGeom prst="rect">
            <a:avLst/>
          </a:prstGeom>
          <a:ln>
            <a:solidFill>
              <a:schemeClr val="accent3"/>
            </a:solidFill>
          </a:ln>
        </p:spPr>
      </p:pic>
    </p:spTree>
    <p:extLst>
      <p:ext uri="{BB962C8B-B14F-4D97-AF65-F5344CB8AC3E}">
        <p14:creationId xmlns:p14="http://schemas.microsoft.com/office/powerpoint/2010/main" val="3768698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C600DE-50B7-4562-B7BE-DB25C00A3585}"/>
              </a:ext>
            </a:extLst>
          </p:cNvPr>
          <p:cNvSpPr>
            <a:spLocks noGrp="1"/>
          </p:cNvSpPr>
          <p:nvPr>
            <p:ph type="body" sz="quarter" idx="10"/>
          </p:nvPr>
        </p:nvSpPr>
        <p:spPr/>
        <p:txBody>
          <a:bodyPr/>
          <a:lstStyle/>
          <a:p>
            <a:r>
              <a:rPr lang="en-GB" dirty="0"/>
              <a:t>Form and Route</a:t>
            </a:r>
          </a:p>
        </p:txBody>
      </p:sp>
      <p:pic>
        <p:nvPicPr>
          <p:cNvPr id="5" name="Picture 4">
            <a:extLst>
              <a:ext uri="{FF2B5EF4-FFF2-40B4-BE49-F238E27FC236}">
                <a16:creationId xmlns:a16="http://schemas.microsoft.com/office/drawing/2014/main" id="{DFDBB62B-FA3F-446C-8114-7F706A9DE3DD}"/>
              </a:ext>
            </a:extLst>
          </p:cNvPr>
          <p:cNvPicPr>
            <a:picLocks noChangeAspect="1"/>
          </p:cNvPicPr>
          <p:nvPr/>
        </p:nvPicPr>
        <p:blipFill>
          <a:blip r:embed="rId3"/>
          <a:stretch>
            <a:fillRect/>
          </a:stretch>
        </p:blipFill>
        <p:spPr>
          <a:xfrm>
            <a:off x="4227334" y="99827"/>
            <a:ext cx="4318576" cy="2033773"/>
          </a:xfrm>
          <a:prstGeom prst="rect">
            <a:avLst/>
          </a:prstGeom>
          <a:ln>
            <a:solidFill>
              <a:schemeClr val="accent3"/>
            </a:solidFill>
          </a:ln>
        </p:spPr>
      </p:pic>
      <p:pic>
        <p:nvPicPr>
          <p:cNvPr id="7" name="Picture 6">
            <a:extLst>
              <a:ext uri="{FF2B5EF4-FFF2-40B4-BE49-F238E27FC236}">
                <a16:creationId xmlns:a16="http://schemas.microsoft.com/office/drawing/2014/main" id="{AF678D1A-F3E9-45B4-91D9-0A1C7239AB2E}"/>
              </a:ext>
            </a:extLst>
          </p:cNvPr>
          <p:cNvPicPr>
            <a:picLocks noChangeAspect="1"/>
          </p:cNvPicPr>
          <p:nvPr/>
        </p:nvPicPr>
        <p:blipFill>
          <a:blip r:embed="rId4"/>
          <a:stretch>
            <a:fillRect/>
          </a:stretch>
        </p:blipFill>
        <p:spPr>
          <a:xfrm>
            <a:off x="6350001" y="2227961"/>
            <a:ext cx="5334314" cy="4334832"/>
          </a:xfrm>
          <a:prstGeom prst="rect">
            <a:avLst/>
          </a:prstGeom>
          <a:ln>
            <a:solidFill>
              <a:schemeClr val="accent3"/>
            </a:solidFill>
          </a:ln>
        </p:spPr>
      </p:pic>
    </p:spTree>
    <p:extLst>
      <p:ext uri="{BB962C8B-B14F-4D97-AF65-F5344CB8AC3E}">
        <p14:creationId xmlns:p14="http://schemas.microsoft.com/office/powerpoint/2010/main" val="2675379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2E9BF3-8535-43E6-A003-AB9542ADEE90}"/>
              </a:ext>
            </a:extLst>
          </p:cNvPr>
          <p:cNvSpPr>
            <a:spLocks noGrp="1"/>
          </p:cNvSpPr>
          <p:nvPr>
            <p:ph type="ctrTitle"/>
          </p:nvPr>
        </p:nvSpPr>
        <p:spPr/>
        <p:txBody>
          <a:bodyPr/>
          <a:lstStyle/>
          <a:p>
            <a:r>
              <a:rPr lang="en-GB" dirty="0"/>
              <a:t>Database Queries</a:t>
            </a:r>
          </a:p>
        </p:txBody>
      </p:sp>
      <p:sp>
        <p:nvSpPr>
          <p:cNvPr id="4" name="Slide Number Placeholder 3">
            <a:extLst>
              <a:ext uri="{FF2B5EF4-FFF2-40B4-BE49-F238E27FC236}">
                <a16:creationId xmlns:a16="http://schemas.microsoft.com/office/drawing/2014/main" id="{BB5FAD83-E7F2-49F8-9424-437BF585FE14}"/>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18</a:t>
            </a:fld>
            <a:endParaRPr lang="en-GB" dirty="0"/>
          </a:p>
        </p:txBody>
      </p:sp>
    </p:spTree>
    <p:extLst>
      <p:ext uri="{BB962C8B-B14F-4D97-AF65-F5344CB8AC3E}">
        <p14:creationId xmlns:p14="http://schemas.microsoft.com/office/powerpoint/2010/main" val="3905502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7AEDB08-F0E8-4A30-8C92-0712E9EF3D4A}"/>
              </a:ext>
            </a:extLst>
          </p:cNvPr>
          <p:cNvSpPr>
            <a:spLocks noGrp="1"/>
          </p:cNvSpPr>
          <p:nvPr>
            <p:ph type="body" sz="quarter" idx="10"/>
          </p:nvPr>
        </p:nvSpPr>
        <p:spPr/>
        <p:txBody>
          <a:bodyPr/>
          <a:lstStyle/>
          <a:p>
            <a:r>
              <a:rPr lang="en-GB" sz="3200" dirty="0"/>
              <a:t>Instructor Walkthrough</a:t>
            </a:r>
          </a:p>
        </p:txBody>
      </p:sp>
      <p:sp>
        <p:nvSpPr>
          <p:cNvPr id="5" name="Text Placeholder 4">
            <a:extLst>
              <a:ext uri="{FF2B5EF4-FFF2-40B4-BE49-F238E27FC236}">
                <a16:creationId xmlns:a16="http://schemas.microsoft.com/office/drawing/2014/main" id="{5EF2120A-E723-4EB0-9E61-3FD19E409BA3}"/>
              </a:ext>
            </a:extLst>
          </p:cNvPr>
          <p:cNvSpPr>
            <a:spLocks noGrp="1"/>
          </p:cNvSpPr>
          <p:nvPr>
            <p:ph type="body" sz="quarter" idx="15"/>
          </p:nvPr>
        </p:nvSpPr>
        <p:spPr/>
        <p:txBody>
          <a:bodyPr/>
          <a:lstStyle/>
          <a:p>
            <a:pPr marL="342900" indent="-342900">
              <a:buFont typeface="Arial" panose="020B0604020202020204" pitchFamily="34" charset="0"/>
              <a:buChar char="•"/>
            </a:pPr>
            <a:r>
              <a:rPr lang="en-GB" dirty="0"/>
              <a:t>Create</a:t>
            </a:r>
          </a:p>
          <a:p>
            <a:pPr marL="342900" indent="-342900">
              <a:buFont typeface="Arial" panose="020B0604020202020204" pitchFamily="34" charset="0"/>
              <a:buChar char="•"/>
            </a:pPr>
            <a:r>
              <a:rPr lang="en-GB" dirty="0"/>
              <a:t>Read</a:t>
            </a:r>
          </a:p>
          <a:p>
            <a:pPr marL="522900" lvl="1" indent="-342900"/>
            <a:r>
              <a:rPr lang="en-GB" dirty="0"/>
              <a:t>Queries: all(), first(), </a:t>
            </a:r>
            <a:r>
              <a:rPr lang="en-GB" dirty="0" err="1"/>
              <a:t>filter_by</a:t>
            </a:r>
            <a:r>
              <a:rPr lang="en-GB" dirty="0"/>
              <a:t>(), get(), </a:t>
            </a:r>
            <a:r>
              <a:rPr lang="en-GB" dirty="0" err="1"/>
              <a:t>order_by</a:t>
            </a:r>
            <a:r>
              <a:rPr lang="en-GB" dirty="0"/>
              <a:t>(), limit(), count()</a:t>
            </a:r>
          </a:p>
          <a:p>
            <a:pPr marL="342900" indent="-342900">
              <a:buFont typeface="Arial" panose="020B0604020202020204" pitchFamily="34" charset="0"/>
              <a:buChar char="•"/>
            </a:pPr>
            <a:r>
              <a:rPr lang="en-GB" dirty="0"/>
              <a:t>Update</a:t>
            </a:r>
          </a:p>
          <a:p>
            <a:pPr marL="342900" indent="-342900">
              <a:buFont typeface="Arial" panose="020B0604020202020204" pitchFamily="34" charset="0"/>
              <a:buChar char="•"/>
            </a:pPr>
            <a:r>
              <a:rPr lang="en-GB" dirty="0"/>
              <a:t>Delete</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Models</a:t>
            </a:r>
          </a:p>
          <a:p>
            <a:pPr marL="342900" indent="-342900">
              <a:buFont typeface="Arial" panose="020B0604020202020204" pitchFamily="34" charset="0"/>
              <a:buChar char="•"/>
            </a:pPr>
            <a:r>
              <a:rPr lang="en-GB" dirty="0" err="1"/>
              <a:t>SQLAlchemy</a:t>
            </a:r>
            <a:r>
              <a:rPr lang="en-GB" dirty="0"/>
              <a:t> configuration</a:t>
            </a:r>
          </a:p>
          <a:p>
            <a:pPr marL="342900" indent="-342900">
              <a:buFont typeface="Arial" panose="020B0604020202020204" pitchFamily="34" charset="0"/>
              <a:buChar char="•"/>
            </a:pPr>
            <a:r>
              <a:rPr lang="en-GB" dirty="0" err="1"/>
              <a:t>db.create_all</a:t>
            </a:r>
            <a:r>
              <a:rPr lang="en-GB" dirty="0"/>
              <a:t>()</a:t>
            </a:r>
          </a:p>
          <a:p>
            <a:pPr marL="342900" indent="-342900">
              <a:buFont typeface="Arial" panose="020B0604020202020204" pitchFamily="34" charset="0"/>
              <a:buChar char="•"/>
            </a:pPr>
            <a:r>
              <a:rPr lang="en-GB" dirty="0" err="1"/>
              <a:t>db.drop_all</a:t>
            </a:r>
            <a:r>
              <a:rPr lang="en-GB" dirty="0"/>
              <a:t>()</a:t>
            </a:r>
          </a:p>
          <a:p>
            <a:pPr marL="342900" indent="-342900">
              <a:buFont typeface="Arial" panose="020B0604020202020204" pitchFamily="34" charset="0"/>
              <a:buChar char="•"/>
            </a:pPr>
            <a:r>
              <a:rPr lang="en-GB" dirty="0"/>
              <a:t>Model / Table Relationships</a:t>
            </a:r>
          </a:p>
        </p:txBody>
      </p:sp>
      <p:sp>
        <p:nvSpPr>
          <p:cNvPr id="2" name="Slide Number Placeholder 1">
            <a:extLst>
              <a:ext uri="{FF2B5EF4-FFF2-40B4-BE49-F238E27FC236}">
                <a16:creationId xmlns:a16="http://schemas.microsoft.com/office/drawing/2014/main" id="{3414CEFF-338C-4439-98D8-23AE51A58CEC}"/>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19</a:t>
            </a:fld>
            <a:endParaRPr lang="en-GB" dirty="0"/>
          </a:p>
        </p:txBody>
      </p:sp>
    </p:spTree>
    <p:extLst>
      <p:ext uri="{BB962C8B-B14F-4D97-AF65-F5344CB8AC3E}">
        <p14:creationId xmlns:p14="http://schemas.microsoft.com/office/powerpoint/2010/main" val="2708347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D363B2-6972-45FC-8B53-D048842D0B39}"/>
              </a:ext>
            </a:extLst>
          </p:cNvPr>
          <p:cNvSpPr>
            <a:spLocks noGrp="1"/>
          </p:cNvSpPr>
          <p:nvPr>
            <p:ph type="body" sz="quarter" idx="15"/>
          </p:nvPr>
        </p:nvSpPr>
        <p:spPr/>
        <p:txBody>
          <a:bodyPr/>
          <a:lstStyle/>
          <a:p>
            <a:pPr>
              <a:lnSpc>
                <a:spcPct val="110000"/>
              </a:lnSpc>
            </a:pPr>
            <a:r>
              <a:rPr lang="en-GB" b="1" dirty="0"/>
              <a:t>Contents</a:t>
            </a:r>
          </a:p>
          <a:p>
            <a:pPr marL="342900" indent="-342900">
              <a:lnSpc>
                <a:spcPct val="110000"/>
              </a:lnSpc>
              <a:buFont typeface="Arial" panose="020B0604020202020204" pitchFamily="34" charset="0"/>
              <a:buChar char="•"/>
            </a:pPr>
            <a:r>
              <a:rPr lang="en-GB" altLang="en-US" dirty="0"/>
              <a:t>Jinja 2 Templates</a:t>
            </a:r>
          </a:p>
          <a:p>
            <a:pPr marL="342900" indent="-342900">
              <a:lnSpc>
                <a:spcPct val="110000"/>
              </a:lnSpc>
              <a:buFont typeface="Arial" panose="020B0604020202020204" pitchFamily="34" charset="0"/>
              <a:buChar char="•"/>
            </a:pPr>
            <a:r>
              <a:rPr lang="en-GB" altLang="en-US" dirty="0"/>
              <a:t>HTML Forms</a:t>
            </a:r>
          </a:p>
          <a:p>
            <a:pPr marL="342900" indent="-342900">
              <a:lnSpc>
                <a:spcPct val="110000"/>
              </a:lnSpc>
              <a:buFont typeface="Arial" panose="020B0604020202020204" pitchFamily="34" charset="0"/>
              <a:buChar char="•"/>
            </a:pPr>
            <a:r>
              <a:rPr lang="en-GB" altLang="en-US" dirty="0"/>
              <a:t>Database queries</a:t>
            </a:r>
          </a:p>
          <a:p>
            <a:pPr marL="342900" indent="-342900">
              <a:lnSpc>
                <a:spcPct val="110000"/>
              </a:lnSpc>
              <a:buFont typeface="Arial" panose="020B0604020202020204" pitchFamily="34" charset="0"/>
              <a:buChar char="•"/>
            </a:pPr>
            <a:endParaRPr lang="en-GB" altLang="en-US" dirty="0"/>
          </a:p>
        </p:txBody>
      </p:sp>
      <p:sp>
        <p:nvSpPr>
          <p:cNvPr id="4099" name="Rectangle 3"/>
          <p:cNvSpPr>
            <a:spLocks noGrp="1" noChangeArrowheads="1"/>
          </p:cNvSpPr>
          <p:nvPr>
            <p:ph type="body" sz="quarter" idx="10"/>
          </p:nvPr>
        </p:nvSpPr>
        <p:spPr/>
        <p:txBody>
          <a:bodyPr/>
          <a:lstStyle/>
          <a:p>
            <a:pPr>
              <a:lnSpc>
                <a:spcPct val="110000"/>
              </a:lnSpc>
            </a:pPr>
            <a:r>
              <a:rPr lang="en-GB" dirty="0"/>
              <a:t>Module Overview</a:t>
            </a:r>
          </a:p>
        </p:txBody>
      </p:sp>
    </p:spTree>
    <p:extLst>
      <p:ext uri="{BB962C8B-B14F-4D97-AF65-F5344CB8AC3E}">
        <p14:creationId xmlns:p14="http://schemas.microsoft.com/office/powerpoint/2010/main" val="19828210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7AEDB08-F0E8-4A30-8C92-0712E9EF3D4A}"/>
              </a:ext>
            </a:extLst>
          </p:cNvPr>
          <p:cNvSpPr>
            <a:spLocks noGrp="1"/>
          </p:cNvSpPr>
          <p:nvPr>
            <p:ph type="body" sz="quarter" idx="10"/>
          </p:nvPr>
        </p:nvSpPr>
        <p:spPr/>
        <p:txBody>
          <a:bodyPr/>
          <a:lstStyle/>
          <a:p>
            <a:r>
              <a:rPr lang="en-GB" sz="3200" dirty="0"/>
              <a:t>Instructor Walkthrough</a:t>
            </a:r>
          </a:p>
        </p:txBody>
      </p:sp>
      <p:sp>
        <p:nvSpPr>
          <p:cNvPr id="5" name="Text Placeholder 4">
            <a:extLst>
              <a:ext uri="{FF2B5EF4-FFF2-40B4-BE49-F238E27FC236}">
                <a16:creationId xmlns:a16="http://schemas.microsoft.com/office/drawing/2014/main" id="{5EF2120A-E723-4EB0-9E61-3FD19E409BA3}"/>
              </a:ext>
            </a:extLst>
          </p:cNvPr>
          <p:cNvSpPr>
            <a:spLocks noGrp="1"/>
          </p:cNvSpPr>
          <p:nvPr>
            <p:ph type="body" sz="quarter" idx="15"/>
          </p:nvPr>
        </p:nvSpPr>
        <p:spPr/>
        <p:txBody>
          <a:bodyPr/>
          <a:lstStyle/>
          <a:p>
            <a:pPr marL="342900" indent="-342900">
              <a:buFont typeface="Arial" panose="020B0604020202020204" pitchFamily="34" charset="0"/>
              <a:buChar char="•"/>
            </a:pPr>
            <a:r>
              <a:rPr lang="en-GB" dirty="0" err="1"/>
              <a:t>validate_on_submit</a:t>
            </a:r>
            <a:r>
              <a:rPr lang="en-GB" dirty="0"/>
              <a:t>()</a:t>
            </a:r>
          </a:p>
          <a:p>
            <a:pPr marL="342900" indent="-342900">
              <a:buFont typeface="Arial" panose="020B0604020202020204" pitchFamily="34" charset="0"/>
              <a:buChar char="•"/>
            </a:pPr>
            <a:r>
              <a:rPr lang="en-GB" dirty="0" err="1"/>
              <a:t>db.session.add</a:t>
            </a:r>
            <a:r>
              <a:rPr lang="en-GB" dirty="0"/>
              <a:t>()</a:t>
            </a:r>
          </a:p>
          <a:p>
            <a:pPr marL="342900" indent="-342900">
              <a:buFont typeface="Arial" panose="020B0604020202020204" pitchFamily="34" charset="0"/>
              <a:buChar char="•"/>
            </a:pPr>
            <a:r>
              <a:rPr lang="en-GB" dirty="0" err="1"/>
              <a:t>db.session.commit</a:t>
            </a:r>
            <a:r>
              <a:rPr lang="en-GB" dirty="0"/>
              <a:t>()</a:t>
            </a:r>
          </a:p>
          <a:p>
            <a:pPr marL="342900" indent="-342900">
              <a:buFont typeface="Arial" panose="020B0604020202020204" pitchFamily="34" charset="0"/>
              <a:buChar char="•"/>
            </a:pPr>
            <a:r>
              <a:rPr lang="en-GB" dirty="0" err="1"/>
              <a:t>db.session.delete</a:t>
            </a:r>
            <a:r>
              <a:rPr lang="en-GB" dirty="0"/>
              <a:t>()</a:t>
            </a:r>
          </a:p>
          <a:p>
            <a:pPr marL="342900" indent="-342900">
              <a:buFont typeface="Arial" panose="020B0604020202020204" pitchFamily="34" charset="0"/>
              <a:buChar char="•"/>
            </a:pPr>
            <a:r>
              <a:rPr lang="en-GB" dirty="0"/>
              <a:t>Combining GET and POST on the same route</a:t>
            </a:r>
          </a:p>
          <a:p>
            <a:pPr marL="342900" indent="-342900">
              <a:buFont typeface="Arial" panose="020B0604020202020204" pitchFamily="34" charset="0"/>
              <a:buChar char="•"/>
            </a:pPr>
            <a:r>
              <a:rPr lang="en-GB" dirty="0"/>
              <a:t>redirect()</a:t>
            </a:r>
          </a:p>
        </p:txBody>
      </p:sp>
      <p:sp>
        <p:nvSpPr>
          <p:cNvPr id="2" name="Slide Number Placeholder 1">
            <a:extLst>
              <a:ext uri="{FF2B5EF4-FFF2-40B4-BE49-F238E27FC236}">
                <a16:creationId xmlns:a16="http://schemas.microsoft.com/office/drawing/2014/main" id="{3414CEFF-338C-4439-98D8-23AE51A58CEC}"/>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20</a:t>
            </a:fld>
            <a:endParaRPr lang="en-GB" dirty="0"/>
          </a:p>
        </p:txBody>
      </p:sp>
    </p:spTree>
    <p:extLst>
      <p:ext uri="{BB962C8B-B14F-4D97-AF65-F5344CB8AC3E}">
        <p14:creationId xmlns:p14="http://schemas.microsoft.com/office/powerpoint/2010/main" val="3926857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6FD9E4-4B7A-4CE7-8800-39B360FA6B3A}"/>
              </a:ext>
            </a:extLst>
          </p:cNvPr>
          <p:cNvSpPr>
            <a:spLocks noGrp="1"/>
          </p:cNvSpPr>
          <p:nvPr>
            <p:ph type="ctrTitle"/>
          </p:nvPr>
        </p:nvSpPr>
        <p:spPr/>
        <p:txBody>
          <a:bodyPr/>
          <a:lstStyle/>
          <a:p>
            <a:r>
              <a:rPr lang="en-GB" dirty="0"/>
              <a:t>Any questions?</a:t>
            </a:r>
          </a:p>
        </p:txBody>
      </p:sp>
    </p:spTree>
    <p:extLst>
      <p:ext uri="{BB962C8B-B14F-4D97-AF65-F5344CB8AC3E}">
        <p14:creationId xmlns:p14="http://schemas.microsoft.com/office/powerpoint/2010/main" val="475418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err="1"/>
              <a:t>render_template</a:t>
            </a:r>
            <a:r>
              <a:rPr lang="en-GB" dirty="0"/>
              <a:t>() function</a:t>
            </a:r>
          </a:p>
        </p:txBody>
      </p:sp>
      <p:sp>
        <p:nvSpPr>
          <p:cNvPr id="2" name="Text Placeholder 1"/>
          <p:cNvSpPr>
            <a:spLocks noGrp="1"/>
          </p:cNvSpPr>
          <p:nvPr>
            <p:ph idx="1"/>
          </p:nvPr>
        </p:nvSpPr>
        <p:spPr/>
        <p:txBody>
          <a:bodyPr>
            <a:normAutofit/>
          </a:bodyPr>
          <a:lstStyle/>
          <a:p>
            <a:r>
              <a:rPr lang="en-GB" dirty="0"/>
              <a:t>Instead of constructing HTML as a large string to return as a response you can create HTML templates and return these using the </a:t>
            </a:r>
            <a:r>
              <a:rPr lang="en-GB" b="1" dirty="0" err="1"/>
              <a:t>render_template</a:t>
            </a:r>
            <a:r>
              <a:rPr lang="en-GB" b="1" dirty="0"/>
              <a:t>() </a:t>
            </a:r>
            <a:r>
              <a:rPr lang="en-GB" dirty="0"/>
              <a:t>function</a:t>
            </a:r>
          </a:p>
          <a:p>
            <a:r>
              <a:rPr lang="en-GB" dirty="0"/>
              <a:t>You can include code within the HTML to evaluate variables, repeat logic and render output conditionally</a:t>
            </a:r>
          </a:p>
        </p:txBody>
      </p:sp>
      <p:pic>
        <p:nvPicPr>
          <p:cNvPr id="5" name="Picture 4">
            <a:extLst>
              <a:ext uri="{FF2B5EF4-FFF2-40B4-BE49-F238E27FC236}">
                <a16:creationId xmlns:a16="http://schemas.microsoft.com/office/drawing/2014/main" id="{D3C0788A-3AE1-4AE9-A88F-FA5CA4755F3C}"/>
              </a:ext>
            </a:extLst>
          </p:cNvPr>
          <p:cNvPicPr>
            <a:picLocks noChangeAspect="1"/>
          </p:cNvPicPr>
          <p:nvPr/>
        </p:nvPicPr>
        <p:blipFill>
          <a:blip r:embed="rId3"/>
          <a:srcRect/>
          <a:stretch/>
        </p:blipFill>
        <p:spPr>
          <a:xfrm>
            <a:off x="1755183" y="3298729"/>
            <a:ext cx="8478433" cy="3071199"/>
          </a:xfrm>
          <a:prstGeom prst="rect">
            <a:avLst/>
          </a:prstGeom>
          <a:ln>
            <a:solidFill>
              <a:schemeClr val="tx1"/>
            </a:solidFill>
          </a:ln>
        </p:spPr>
      </p:pic>
    </p:spTree>
    <p:extLst>
      <p:ext uri="{BB962C8B-B14F-4D97-AF65-F5344CB8AC3E}">
        <p14:creationId xmlns:p14="http://schemas.microsoft.com/office/powerpoint/2010/main" val="830981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Flask Project Structure</a:t>
            </a:r>
          </a:p>
        </p:txBody>
      </p:sp>
      <p:pic>
        <p:nvPicPr>
          <p:cNvPr id="6" name="Content Placeholder 5">
            <a:extLst>
              <a:ext uri="{FF2B5EF4-FFF2-40B4-BE49-F238E27FC236}">
                <a16:creationId xmlns:a16="http://schemas.microsoft.com/office/drawing/2014/main" id="{E74199A0-0AA1-4B65-B733-F3C3610D2F55}"/>
              </a:ext>
            </a:extLst>
          </p:cNvPr>
          <p:cNvPicPr>
            <a:picLocks noGrp="1" noChangeAspect="1"/>
          </p:cNvPicPr>
          <p:nvPr>
            <p:ph idx="1"/>
          </p:nvPr>
        </p:nvPicPr>
        <p:blipFill>
          <a:blip r:embed="rId3"/>
          <a:stretch>
            <a:fillRect/>
          </a:stretch>
        </p:blipFill>
        <p:spPr>
          <a:xfrm>
            <a:off x="3474720" y="1505590"/>
            <a:ext cx="4182834" cy="4468489"/>
          </a:xfrm>
          <a:ln>
            <a:solidFill>
              <a:schemeClr val="accent6">
                <a:lumMod val="75000"/>
              </a:schemeClr>
            </a:solidFill>
          </a:ln>
        </p:spPr>
      </p:pic>
    </p:spTree>
    <p:extLst>
      <p:ext uri="{BB962C8B-B14F-4D97-AF65-F5344CB8AC3E}">
        <p14:creationId xmlns:p14="http://schemas.microsoft.com/office/powerpoint/2010/main" val="3456249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430C886-AF6D-45FA-8DDC-DD90CBFBB152}"/>
              </a:ext>
            </a:extLst>
          </p:cNvPr>
          <p:cNvSpPr>
            <a:spLocks noGrp="1" noChangeArrowheads="1"/>
          </p:cNvSpPr>
          <p:nvPr>
            <p:ph type="body" sz="quarter" idx="11"/>
          </p:nvPr>
        </p:nvSpPr>
        <p:spPr bwMode="auto">
          <a:xfrm>
            <a:off x="3230880" y="1012777"/>
            <a:ext cx="4646004" cy="1015663"/>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33B3"/>
                </a:solidFill>
                <a:effectLst/>
                <a:latin typeface="+mn-lt"/>
              </a:rPr>
              <a:t>from </a:t>
            </a:r>
            <a:r>
              <a:rPr kumimoji="0" lang="en-US" altLang="en-US" sz="1200" b="0" i="0" u="none" strike="noStrike" cap="none" normalizeH="0" baseline="0" dirty="0">
                <a:ln>
                  <a:noFill/>
                </a:ln>
                <a:solidFill>
                  <a:srgbClr val="080808"/>
                </a:solidFill>
                <a:effectLst/>
                <a:latin typeface="+mn-lt"/>
              </a:rPr>
              <a:t>application </a:t>
            </a:r>
            <a:r>
              <a:rPr kumimoji="0" lang="en-US" altLang="en-US" sz="1200" b="0" i="0" u="none" strike="noStrike" cap="none" normalizeH="0" baseline="0" dirty="0">
                <a:ln>
                  <a:noFill/>
                </a:ln>
                <a:solidFill>
                  <a:srgbClr val="0033B3"/>
                </a:solidFill>
                <a:effectLst/>
                <a:latin typeface="+mn-lt"/>
              </a:rPr>
              <a:t>import </a:t>
            </a:r>
            <a:r>
              <a:rPr kumimoji="0" lang="en-US" altLang="en-US" sz="1200" b="0" i="0" u="none" strike="noStrike" cap="none" normalizeH="0" baseline="0" dirty="0">
                <a:ln>
                  <a:noFill/>
                </a:ln>
                <a:solidFill>
                  <a:srgbClr val="080808"/>
                </a:solidFill>
                <a:effectLst/>
                <a:latin typeface="+mn-lt"/>
              </a:rPr>
              <a:t>app</a:t>
            </a:r>
            <a:br>
              <a:rPr kumimoji="0" lang="en-US" altLang="en-US" sz="1200" b="0" i="0" u="none" strike="noStrike" cap="none" normalizeH="0" baseline="0" dirty="0">
                <a:ln>
                  <a:noFill/>
                </a:ln>
                <a:solidFill>
                  <a:srgbClr val="080808"/>
                </a:solidFill>
                <a:effectLst/>
                <a:latin typeface="+mn-lt"/>
              </a:rPr>
            </a:br>
            <a:br>
              <a:rPr kumimoji="0" lang="en-US" altLang="en-US" sz="1200" b="0" i="0" u="none" strike="noStrike" cap="none" normalizeH="0" baseline="0" dirty="0">
                <a:ln>
                  <a:noFill/>
                </a:ln>
                <a:solidFill>
                  <a:srgbClr val="080808"/>
                </a:solidFill>
                <a:effectLst/>
                <a:latin typeface="+mn-lt"/>
              </a:rPr>
            </a:br>
            <a:r>
              <a:rPr kumimoji="0" lang="en-US" altLang="en-US" sz="1200" b="0" i="0" u="none" strike="noStrike" cap="none" normalizeH="0" baseline="0" dirty="0">
                <a:ln>
                  <a:noFill/>
                </a:ln>
                <a:solidFill>
                  <a:srgbClr val="0033B3"/>
                </a:solidFill>
                <a:effectLst/>
                <a:latin typeface="+mn-lt"/>
              </a:rPr>
              <a:t>if </a:t>
            </a:r>
            <a:r>
              <a:rPr kumimoji="0" lang="en-US" altLang="en-US" sz="1200" b="0" i="0" u="none" strike="noStrike" cap="none" normalizeH="0" baseline="0" dirty="0">
                <a:ln>
                  <a:noFill/>
                </a:ln>
                <a:solidFill>
                  <a:srgbClr val="080808"/>
                </a:solidFill>
                <a:effectLst/>
                <a:latin typeface="+mn-lt"/>
              </a:rPr>
              <a:t>__name__ == </a:t>
            </a:r>
            <a:r>
              <a:rPr kumimoji="0" lang="en-US" altLang="en-US" sz="1200" b="1" i="0" u="none" strike="noStrike" cap="none" normalizeH="0" baseline="0" dirty="0">
                <a:ln>
                  <a:noFill/>
                </a:ln>
                <a:solidFill>
                  <a:srgbClr val="008080"/>
                </a:solidFill>
                <a:effectLst/>
                <a:latin typeface="+mn-lt"/>
              </a:rPr>
              <a:t>"__main__"</a:t>
            </a:r>
            <a:r>
              <a:rPr kumimoji="0" lang="en-US" altLang="en-US" sz="1200" b="0" i="0" u="none" strike="noStrike" cap="none" normalizeH="0" baseline="0" dirty="0">
                <a:ln>
                  <a:noFill/>
                </a:ln>
                <a:solidFill>
                  <a:srgbClr val="080808"/>
                </a:solidFill>
                <a:effectLst/>
                <a:latin typeface="+mn-lt"/>
              </a:rPr>
              <a:t>:</a:t>
            </a:r>
            <a:br>
              <a:rPr kumimoji="0" lang="en-US" altLang="en-US" sz="1200" b="0" i="0" u="none" strike="noStrike" cap="none" normalizeH="0" baseline="0" dirty="0">
                <a:ln>
                  <a:noFill/>
                </a:ln>
                <a:solidFill>
                  <a:srgbClr val="080808"/>
                </a:solidFill>
                <a:effectLst/>
                <a:latin typeface="+mn-lt"/>
              </a:rPr>
            </a:br>
            <a:r>
              <a:rPr kumimoji="0" lang="en-US" altLang="en-US" sz="1200" b="0" i="0" u="none" strike="noStrike" cap="none" normalizeH="0" baseline="0" dirty="0">
                <a:ln>
                  <a:noFill/>
                </a:ln>
                <a:solidFill>
                  <a:srgbClr val="080808"/>
                </a:solidFill>
                <a:effectLst/>
                <a:latin typeface="+mn-lt"/>
              </a:rPr>
              <a:t>    </a:t>
            </a:r>
            <a:r>
              <a:rPr kumimoji="0" lang="en-US" altLang="en-US" sz="1200" b="0" i="0" u="none" strike="noStrike" cap="none" normalizeH="0" baseline="0" dirty="0" err="1">
                <a:ln>
                  <a:noFill/>
                </a:ln>
                <a:solidFill>
                  <a:srgbClr val="080808"/>
                </a:solidFill>
                <a:effectLst/>
                <a:latin typeface="+mn-lt"/>
              </a:rPr>
              <a:t>app.run</a:t>
            </a:r>
            <a:r>
              <a:rPr kumimoji="0" lang="en-US" altLang="en-US" sz="1200" b="0" i="0" u="none" strike="noStrike" cap="none" normalizeH="0" baseline="0" dirty="0">
                <a:ln>
                  <a:noFill/>
                </a:ln>
                <a:solidFill>
                  <a:srgbClr val="080808"/>
                </a:solidFill>
                <a:effectLst/>
                <a:latin typeface="+mn-lt"/>
              </a:rPr>
              <a:t>(</a:t>
            </a:r>
            <a:r>
              <a:rPr kumimoji="0" lang="en-US" altLang="en-US" sz="1200" b="0" i="0" u="none" strike="noStrike" cap="none" normalizeH="0" baseline="0" dirty="0">
                <a:ln>
                  <a:noFill/>
                </a:ln>
                <a:solidFill>
                  <a:srgbClr val="660099"/>
                </a:solidFill>
                <a:effectLst/>
                <a:latin typeface="+mn-lt"/>
              </a:rPr>
              <a:t>debug</a:t>
            </a:r>
            <a:r>
              <a:rPr kumimoji="0" lang="en-US" altLang="en-US" sz="1200" b="0" i="0" u="none" strike="noStrike" cap="none" normalizeH="0" baseline="0" dirty="0">
                <a:ln>
                  <a:noFill/>
                </a:ln>
                <a:solidFill>
                  <a:srgbClr val="080808"/>
                </a:solidFill>
                <a:effectLst/>
                <a:latin typeface="+mn-lt"/>
              </a:rPr>
              <a:t>=</a:t>
            </a:r>
            <a:r>
              <a:rPr kumimoji="0" lang="en-US" altLang="en-US" sz="1200" b="0" i="0" u="none" strike="noStrike" cap="none" normalizeH="0" baseline="0" dirty="0">
                <a:ln>
                  <a:noFill/>
                </a:ln>
                <a:solidFill>
                  <a:srgbClr val="0033B3"/>
                </a:solidFill>
                <a:effectLst/>
                <a:latin typeface="+mn-lt"/>
              </a:rPr>
              <a:t>True</a:t>
            </a:r>
            <a:r>
              <a:rPr kumimoji="0" lang="en-US" altLang="en-US" sz="1200" b="0" i="0" u="none" strike="noStrike" cap="none" normalizeH="0" baseline="0" dirty="0">
                <a:ln>
                  <a:noFill/>
                </a:ln>
                <a:solidFill>
                  <a:srgbClr val="080808"/>
                </a:solidFill>
                <a:effectLst/>
                <a:latin typeface="+mn-lt"/>
              </a:rPr>
              <a:t>, </a:t>
            </a:r>
            <a:r>
              <a:rPr kumimoji="0" lang="en-US" altLang="en-US" sz="1200" b="0" i="0" u="none" strike="noStrike" cap="none" normalizeH="0" baseline="0" dirty="0">
                <a:ln>
                  <a:noFill/>
                </a:ln>
                <a:solidFill>
                  <a:srgbClr val="660099"/>
                </a:solidFill>
                <a:effectLst/>
                <a:latin typeface="+mn-lt"/>
              </a:rPr>
              <a:t>host</a:t>
            </a:r>
            <a:r>
              <a:rPr kumimoji="0" lang="en-US" altLang="en-US" sz="1200" b="0" i="0" u="none" strike="noStrike" cap="none" normalizeH="0" baseline="0" dirty="0">
                <a:ln>
                  <a:noFill/>
                </a:ln>
                <a:solidFill>
                  <a:srgbClr val="080808"/>
                </a:solidFill>
                <a:effectLst/>
                <a:latin typeface="+mn-lt"/>
              </a:rPr>
              <a:t>=</a:t>
            </a:r>
            <a:r>
              <a:rPr kumimoji="0" lang="en-US" altLang="en-US" sz="1200" b="1" i="0" u="none" strike="noStrike" cap="none" normalizeH="0" baseline="0" dirty="0">
                <a:ln>
                  <a:noFill/>
                </a:ln>
                <a:solidFill>
                  <a:srgbClr val="008080"/>
                </a:solidFill>
                <a:effectLst/>
                <a:latin typeface="+mn-lt"/>
              </a:rPr>
              <a:t>'0.0.0.0’</a:t>
            </a:r>
            <a:r>
              <a:rPr kumimoji="0" lang="en-US" altLang="en-US" sz="1200" b="0" i="0" u="none" strike="noStrike" cap="none" normalizeH="0" baseline="0" dirty="0">
                <a:ln>
                  <a:noFill/>
                </a:ln>
                <a:solidFill>
                  <a:srgbClr val="080808"/>
                </a:solidFill>
                <a:effectLst/>
                <a:latin typeface="+mn-lt"/>
              </a:rPr>
              <a:t>)</a:t>
            </a:r>
            <a:br>
              <a:rPr kumimoji="0" lang="en-US" altLang="en-US" sz="1200" b="0" i="0" u="none" strike="noStrike" cap="none" normalizeH="0" baseline="0" dirty="0">
                <a:ln>
                  <a:noFill/>
                </a:ln>
                <a:solidFill>
                  <a:srgbClr val="080808"/>
                </a:solidFill>
                <a:effectLst/>
                <a:latin typeface="+mn-lt"/>
              </a:rPr>
            </a:br>
            <a:endParaRPr kumimoji="0" lang="en-US" altLang="en-US" sz="1200" b="0" i="0" u="none" strike="noStrike" cap="none" normalizeH="0" baseline="0" dirty="0">
              <a:ln>
                <a:noFill/>
              </a:ln>
              <a:solidFill>
                <a:srgbClr val="080808"/>
              </a:solidFill>
              <a:effectLst/>
              <a:latin typeface="+mn-lt"/>
            </a:endParaRPr>
          </a:p>
        </p:txBody>
      </p:sp>
      <p:sp>
        <p:nvSpPr>
          <p:cNvPr id="7" name="Text Placeholder 6">
            <a:extLst>
              <a:ext uri="{FF2B5EF4-FFF2-40B4-BE49-F238E27FC236}">
                <a16:creationId xmlns:a16="http://schemas.microsoft.com/office/drawing/2014/main" id="{042DB52B-4B88-4B81-8C75-0A54AC1A9863}"/>
              </a:ext>
            </a:extLst>
          </p:cNvPr>
          <p:cNvSpPr>
            <a:spLocks noGrp="1"/>
          </p:cNvSpPr>
          <p:nvPr>
            <p:ph type="body" sz="quarter" idx="13"/>
          </p:nvPr>
        </p:nvSpPr>
        <p:spPr>
          <a:xfrm>
            <a:off x="1069809" y="1280160"/>
            <a:ext cx="4646004" cy="5088955"/>
          </a:xfrm>
        </p:spPr>
        <p:txBody>
          <a:bodyPr/>
          <a:lstStyle/>
          <a:p>
            <a:r>
              <a:rPr lang="en-GB" dirty="0"/>
              <a:t>app.py</a:t>
            </a:r>
          </a:p>
          <a:p>
            <a:endParaRPr lang="en-GB" dirty="0"/>
          </a:p>
          <a:p>
            <a:endParaRPr lang="en-GB" dirty="0"/>
          </a:p>
          <a:p>
            <a:endParaRPr lang="en-GB" dirty="0"/>
          </a:p>
          <a:p>
            <a:endParaRPr lang="en-GB" dirty="0"/>
          </a:p>
          <a:p>
            <a:r>
              <a:rPr lang="en-GB" dirty="0"/>
              <a:t>routes.py</a:t>
            </a:r>
          </a:p>
          <a:p>
            <a:endParaRPr lang="en-GB" dirty="0"/>
          </a:p>
          <a:p>
            <a:endParaRPr lang="en-GB" dirty="0"/>
          </a:p>
          <a:p>
            <a:endParaRPr lang="en-GB" dirty="0"/>
          </a:p>
          <a:p>
            <a:endParaRPr lang="en-GB" dirty="0"/>
          </a:p>
          <a:p>
            <a:endParaRPr lang="en-GB" dirty="0"/>
          </a:p>
          <a:p>
            <a:endParaRPr lang="en-GB" dirty="0"/>
          </a:p>
          <a:p>
            <a:r>
              <a:rPr lang="en-GB" dirty="0"/>
              <a:t>__init__.py</a:t>
            </a:r>
          </a:p>
        </p:txBody>
      </p:sp>
      <p:sp>
        <p:nvSpPr>
          <p:cNvPr id="2" name="Slide Number Placeholder 1">
            <a:extLst>
              <a:ext uri="{FF2B5EF4-FFF2-40B4-BE49-F238E27FC236}">
                <a16:creationId xmlns:a16="http://schemas.microsoft.com/office/drawing/2014/main" id="{70FB5592-7CE8-4513-A11C-D1631B12DAFE}"/>
              </a:ext>
            </a:extLst>
          </p:cNvPr>
          <p:cNvSpPr>
            <a:spLocks noGrp="1"/>
          </p:cNvSpPr>
          <p:nvPr>
            <p:ph type="sldNum" sz="quarter" idx="4"/>
          </p:nvPr>
        </p:nvSpPr>
        <p:spPr/>
        <p:txBody>
          <a:bodyPr/>
          <a:lstStyle/>
          <a:p>
            <a:fld id="{EF892D59-8F09-EF4B-AD6D-DA609442F868}" type="slidenum">
              <a:rPr lang="en-GB" smtClean="0"/>
              <a:pPr/>
              <a:t>5</a:t>
            </a:fld>
            <a:endParaRPr lang="en-GB" dirty="0"/>
          </a:p>
        </p:txBody>
      </p:sp>
      <p:sp>
        <p:nvSpPr>
          <p:cNvPr id="3" name="Title 2">
            <a:extLst>
              <a:ext uri="{FF2B5EF4-FFF2-40B4-BE49-F238E27FC236}">
                <a16:creationId xmlns:a16="http://schemas.microsoft.com/office/drawing/2014/main" id="{D0181D78-8799-419F-8F0B-9DEF6E17D78B}"/>
              </a:ext>
            </a:extLst>
          </p:cNvPr>
          <p:cNvSpPr>
            <a:spLocks noGrp="1"/>
          </p:cNvSpPr>
          <p:nvPr>
            <p:ph type="title"/>
          </p:nvPr>
        </p:nvSpPr>
        <p:spPr/>
        <p:txBody>
          <a:bodyPr/>
          <a:lstStyle/>
          <a:p>
            <a:r>
              <a:rPr lang="en-GB" dirty="0"/>
              <a:t>Example Files</a:t>
            </a:r>
          </a:p>
        </p:txBody>
      </p:sp>
      <p:sp>
        <p:nvSpPr>
          <p:cNvPr id="8" name="TextBox 7">
            <a:extLst>
              <a:ext uri="{FF2B5EF4-FFF2-40B4-BE49-F238E27FC236}">
                <a16:creationId xmlns:a16="http://schemas.microsoft.com/office/drawing/2014/main" id="{5DD3909C-6D49-48B5-88C2-A8BAC7A0848A}"/>
              </a:ext>
            </a:extLst>
          </p:cNvPr>
          <p:cNvSpPr txBox="1"/>
          <p:nvPr/>
        </p:nvSpPr>
        <p:spPr>
          <a:xfrm>
            <a:off x="5915467" y="3505200"/>
            <a:ext cx="3035493" cy="1534160"/>
          </a:xfrm>
          <a:prstGeom prst="rect">
            <a:avLst/>
          </a:prstGeom>
        </p:spPr>
        <p:txBody>
          <a:bodyPr vert="horz" wrap="square" lIns="0" tIns="0" rIns="0" bIns="0" rtlCol="0" anchor="t" anchorCtr="0">
            <a:normAutofit/>
          </a:bodyPr>
          <a:lstStyle/>
          <a:p>
            <a:pPr algn="l"/>
            <a:endParaRPr lang="en-GB" dirty="0"/>
          </a:p>
        </p:txBody>
      </p:sp>
      <p:sp>
        <p:nvSpPr>
          <p:cNvPr id="11" name="TextBox 10">
            <a:extLst>
              <a:ext uri="{FF2B5EF4-FFF2-40B4-BE49-F238E27FC236}">
                <a16:creationId xmlns:a16="http://schemas.microsoft.com/office/drawing/2014/main" id="{E513EA78-AB0C-4CF9-9C32-E3F5FEDD786B}"/>
              </a:ext>
            </a:extLst>
          </p:cNvPr>
          <p:cNvSpPr txBox="1"/>
          <p:nvPr/>
        </p:nvSpPr>
        <p:spPr>
          <a:xfrm>
            <a:off x="3230880" y="2202440"/>
            <a:ext cx="6096000" cy="2492990"/>
          </a:xfrm>
          <a:prstGeom prst="rect">
            <a:avLst/>
          </a:prstGeom>
          <a:noFill/>
          <a:ln>
            <a:solidFill>
              <a:schemeClr val="accent6">
                <a:lumMod val="75000"/>
              </a:schemeClr>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33B3"/>
                </a:solidFill>
                <a:effectLst/>
                <a:uLnTx/>
                <a:uFillTx/>
                <a:ea typeface="+mn-ea"/>
                <a:cs typeface="+mn-cs"/>
              </a:rPr>
              <a:t>from </a:t>
            </a:r>
            <a:r>
              <a:rPr kumimoji="0" lang="en-US" altLang="en-US" sz="1200" b="0" i="0" u="none" strike="noStrike" kern="1200" cap="none" spc="0" normalizeH="0" baseline="0" noProof="0" dirty="0">
                <a:ln>
                  <a:noFill/>
                </a:ln>
                <a:solidFill>
                  <a:srgbClr val="080808"/>
                </a:solidFill>
                <a:effectLst/>
                <a:uLnTx/>
                <a:uFillTx/>
                <a:ea typeface="+mn-ea"/>
                <a:cs typeface="+mn-cs"/>
              </a:rPr>
              <a:t>flask </a:t>
            </a:r>
            <a:r>
              <a:rPr kumimoji="0" lang="en-US" altLang="en-US" sz="1200" b="0" i="0" u="none" strike="noStrike" kern="1200" cap="none" spc="0" normalizeH="0" baseline="0" noProof="0" dirty="0">
                <a:ln>
                  <a:noFill/>
                </a:ln>
                <a:solidFill>
                  <a:srgbClr val="0033B3"/>
                </a:solidFill>
                <a:effectLst/>
                <a:uLnTx/>
                <a:uFillTx/>
                <a:ea typeface="+mn-ea"/>
                <a:cs typeface="+mn-cs"/>
              </a:rPr>
              <a:t>import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br>
              <a:rPr kumimoji="0" lang="en-US" altLang="en-US" sz="1200" b="0" i="0" u="none" strike="noStrike" kern="1200" cap="none" spc="0" normalizeH="0" baseline="0" noProof="0" dirty="0">
                <a:ln>
                  <a:noFill/>
                </a:ln>
                <a:solidFill>
                  <a:srgbClr val="080808"/>
                </a:solidFill>
                <a:effectLst/>
                <a:uLnTx/>
                <a:uFillTx/>
                <a:ea typeface="+mn-ea"/>
                <a:cs typeface="+mn-cs"/>
              </a:rPr>
            </a:b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from </a:t>
            </a:r>
            <a:r>
              <a:rPr kumimoji="0" lang="en-US" altLang="en-US" sz="1200" b="0" i="0" u="none" strike="noStrike" kern="1200" cap="none" spc="0" normalizeH="0" baseline="0" noProof="0" dirty="0">
                <a:ln>
                  <a:noFill/>
                </a:ln>
                <a:solidFill>
                  <a:srgbClr val="080808"/>
                </a:solidFill>
                <a:effectLst/>
                <a:uLnTx/>
                <a:uFillTx/>
                <a:ea typeface="+mn-ea"/>
                <a:cs typeface="+mn-cs"/>
              </a:rPr>
              <a:t>application </a:t>
            </a:r>
            <a:r>
              <a:rPr kumimoji="0" lang="en-US" altLang="en-US" sz="1200" b="0" i="0" u="none" strike="noStrike" kern="1200" cap="none" spc="0" normalizeH="0" baseline="0" noProof="0" dirty="0">
                <a:ln>
                  <a:noFill/>
                </a:ln>
                <a:solidFill>
                  <a:srgbClr val="0033B3"/>
                </a:solidFill>
                <a:effectLst/>
                <a:uLnTx/>
                <a:uFillTx/>
                <a:ea typeface="+mn-ea"/>
                <a:cs typeface="+mn-cs"/>
              </a:rPr>
              <a:t>import </a:t>
            </a:r>
            <a:r>
              <a:rPr kumimoji="0" lang="en-US" altLang="en-US" sz="1200" b="0" i="0" u="none" strike="noStrike" kern="1200" cap="none" spc="0" normalizeH="0" baseline="0" noProof="0" dirty="0">
                <a:ln>
                  <a:noFill/>
                </a:ln>
                <a:solidFill>
                  <a:srgbClr val="080808"/>
                </a:solidFill>
                <a:effectLst/>
                <a:uLnTx/>
                <a:uFillTx/>
                <a:ea typeface="+mn-ea"/>
                <a:cs typeface="+mn-cs"/>
              </a:rPr>
              <a:t>app</a:t>
            </a:r>
            <a:br>
              <a:rPr kumimoji="0" lang="en-US" altLang="en-US" sz="1200" b="0" i="0" u="none" strike="noStrike" kern="1200" cap="none" spc="0" normalizeH="0" baseline="0" noProof="0" dirty="0">
                <a:ln>
                  <a:noFill/>
                </a:ln>
                <a:solidFill>
                  <a:srgbClr val="080808"/>
                </a:solidFill>
                <a:effectLst/>
                <a:uLnTx/>
                <a:uFillTx/>
                <a:ea typeface="+mn-ea"/>
                <a:cs typeface="+mn-cs"/>
              </a:rPr>
            </a:b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def </a:t>
            </a:r>
            <a:r>
              <a:rPr kumimoji="0" lang="en-US" altLang="en-US" sz="1200" b="0" i="0" u="none" strike="noStrike" kern="1200" cap="none" spc="0" normalizeH="0" baseline="0" noProof="0" dirty="0">
                <a:ln>
                  <a:noFill/>
                </a:ln>
                <a:solidFill>
                  <a:srgbClr val="00000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0033B3"/>
                </a:solidFill>
                <a:effectLst/>
                <a:uLnTx/>
                <a:uFillTx/>
                <a:ea typeface="+mn-ea"/>
                <a:cs typeface="+mn-cs"/>
              </a:rPr>
              <a:t>return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'home.html'</a:t>
            </a: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660099"/>
                </a:solidFill>
                <a:effectLst/>
                <a:uLnTx/>
                <a:uFillTx/>
                <a:ea typeface="+mn-ea"/>
                <a:cs typeface="+mn-cs"/>
              </a:rPr>
              <a:t>title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1" u="none" strike="noStrike" kern="1200" cap="none" spc="0" normalizeH="0" baseline="0" noProof="0" dirty="0">
                <a:ln>
                  <a:noFill/>
                </a:ln>
                <a:solidFill>
                  <a:srgbClr val="8C8C8C"/>
                </a:solidFill>
                <a:effectLst/>
                <a:uLnTx/>
                <a:uFillTx/>
                <a:ea typeface="+mn-ea"/>
                <a:cs typeface="+mn-cs"/>
              </a:rPr>
              <a:t># use base html template</a:t>
            </a:r>
            <a:br>
              <a:rPr kumimoji="0" lang="en-US" altLang="en-US" sz="1200" b="0" i="1" u="none" strike="noStrike" kern="1200" cap="none" spc="0" normalizeH="0" baseline="0" noProof="0" dirty="0">
                <a:ln>
                  <a:noFill/>
                </a:ln>
                <a:solidFill>
                  <a:srgbClr val="8C8C8C"/>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"/welcome/&lt;name&gt;/"</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def </a:t>
            </a:r>
            <a:r>
              <a:rPr kumimoji="0" lang="en-US" altLang="en-US" sz="1200" b="0" i="0" u="none" strike="noStrike" kern="1200" cap="none" spc="0" normalizeH="0" baseline="0" noProof="0" dirty="0" err="1">
                <a:ln>
                  <a:noFill/>
                </a:ln>
                <a:solidFill>
                  <a:srgbClr val="000000"/>
                </a:solidFill>
                <a:effectLst/>
                <a:uLnTx/>
                <a:uFillTx/>
                <a:ea typeface="+mn-ea"/>
                <a:cs typeface="+mn-cs"/>
              </a:rPr>
              <a:t>template_base</a:t>
            </a:r>
            <a:r>
              <a:rPr kumimoji="0" lang="en-US" altLang="en-US" sz="1200" b="0" i="0" u="none" strike="noStrike" kern="1200" cap="none" spc="0" normalizeH="0" baseline="0" noProof="0" dirty="0">
                <a:ln>
                  <a:noFill/>
                </a:ln>
                <a:solidFill>
                  <a:srgbClr val="080808"/>
                </a:solidFill>
                <a:effectLst/>
                <a:uLnTx/>
                <a:uFillTx/>
                <a:ea typeface="+mn-ea"/>
                <a:cs typeface="+mn-cs"/>
              </a:rPr>
              <a:t>(name):</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0033B3"/>
                </a:solidFill>
                <a:effectLst/>
                <a:uLnTx/>
                <a:uFillTx/>
                <a:ea typeface="+mn-ea"/>
                <a:cs typeface="+mn-cs"/>
              </a:rPr>
              <a:t>return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'base.html'</a:t>
            </a: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660099"/>
                </a:solidFill>
                <a:effectLst/>
                <a:uLnTx/>
                <a:uFillTx/>
                <a:ea typeface="+mn-ea"/>
                <a:cs typeface="+mn-cs"/>
              </a:rPr>
              <a:t>name</a:t>
            </a:r>
            <a:r>
              <a:rPr kumimoji="0" lang="en-US" altLang="en-US" sz="1200" b="0" i="0" u="none" strike="noStrike" kern="1200" cap="none" spc="0" normalizeH="0" baseline="0" noProof="0" dirty="0">
                <a:ln>
                  <a:noFill/>
                </a:ln>
                <a:solidFill>
                  <a:srgbClr val="080808"/>
                </a:solidFill>
                <a:effectLst/>
                <a:uLnTx/>
                <a:uFillTx/>
                <a:ea typeface="+mn-ea"/>
                <a:cs typeface="+mn-cs"/>
              </a:rPr>
              <a:t>=name, </a:t>
            </a:r>
            <a:r>
              <a:rPr kumimoji="0" lang="en-US" altLang="en-US" sz="1200" b="0" i="0" u="none" strike="noStrike" kern="1200" cap="none" spc="0" normalizeH="0" baseline="0" noProof="0" dirty="0">
                <a:ln>
                  <a:noFill/>
                </a:ln>
                <a:solidFill>
                  <a:srgbClr val="660099"/>
                </a:solidFill>
                <a:effectLst/>
                <a:uLnTx/>
                <a:uFillTx/>
                <a:ea typeface="+mn-ea"/>
                <a:cs typeface="+mn-cs"/>
              </a:rPr>
              <a:t>group</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"Everyone"</a:t>
            </a:r>
            <a:r>
              <a:rPr kumimoji="0" lang="en-US" altLang="en-US" sz="1200" b="0" i="0" u="none" strike="noStrike" kern="1200" cap="none" spc="0" normalizeH="0" baseline="0" noProof="0" dirty="0">
                <a:ln>
                  <a:noFill/>
                </a:ln>
                <a:solidFill>
                  <a:srgbClr val="080808"/>
                </a:solidFill>
                <a:effectLst/>
                <a:uLnTx/>
                <a:uFillTx/>
                <a:ea typeface="+mn-ea"/>
                <a:cs typeface="+mn-cs"/>
              </a:rPr>
              <a:t>)</a:t>
            </a:r>
            <a:endParaRPr kumimoji="0" lang="en-US" altLang="en-US" sz="1800" b="0" i="0" u="none" strike="noStrike" kern="1200" cap="none" spc="0" normalizeH="0" baseline="0" noProof="0" dirty="0">
              <a:ln>
                <a:noFill/>
              </a:ln>
              <a:solidFill>
                <a:srgbClr val="004050"/>
              </a:solidFill>
              <a:effectLst/>
              <a:uLnTx/>
              <a:uFillTx/>
              <a:ea typeface="+mn-ea"/>
              <a:cs typeface="+mn-cs"/>
            </a:endParaRPr>
          </a:p>
        </p:txBody>
      </p:sp>
      <p:sp>
        <p:nvSpPr>
          <p:cNvPr id="12" name="TextBox 11">
            <a:extLst>
              <a:ext uri="{FF2B5EF4-FFF2-40B4-BE49-F238E27FC236}">
                <a16:creationId xmlns:a16="http://schemas.microsoft.com/office/drawing/2014/main" id="{8681A901-6327-4D13-B2C4-39B5AF80F2AD}"/>
              </a:ext>
            </a:extLst>
          </p:cNvPr>
          <p:cNvSpPr txBox="1"/>
          <p:nvPr/>
        </p:nvSpPr>
        <p:spPr>
          <a:xfrm>
            <a:off x="5791200" y="5659120"/>
            <a:ext cx="3535680" cy="1032552"/>
          </a:xfrm>
          <a:prstGeom prst="rect">
            <a:avLst/>
          </a:prstGeom>
        </p:spPr>
        <p:txBody>
          <a:bodyPr vert="horz" wrap="square" lIns="0" tIns="0" rIns="0" bIns="0" rtlCol="0" anchor="t" anchorCtr="0">
            <a:normAutofit/>
          </a:bodyPr>
          <a:lstStyle/>
          <a:p>
            <a:pPr algn="l"/>
            <a:endParaRPr lang="en-GB" dirty="0"/>
          </a:p>
        </p:txBody>
      </p:sp>
      <p:sp>
        <p:nvSpPr>
          <p:cNvPr id="13" name="Rectangle 4">
            <a:extLst>
              <a:ext uri="{FF2B5EF4-FFF2-40B4-BE49-F238E27FC236}">
                <a16:creationId xmlns:a16="http://schemas.microsoft.com/office/drawing/2014/main" id="{3DF49A04-2A5E-4AC5-8AC0-478EB9C3FFC5}"/>
              </a:ext>
            </a:extLst>
          </p:cNvPr>
          <p:cNvSpPr>
            <a:spLocks noChangeArrowheads="1"/>
          </p:cNvSpPr>
          <p:nvPr/>
        </p:nvSpPr>
        <p:spPr bwMode="auto">
          <a:xfrm>
            <a:off x="3230880" y="4971420"/>
            <a:ext cx="5740400" cy="1569660"/>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dirty="0">
                <a:ln>
                  <a:noFill/>
                </a:ln>
                <a:solidFill>
                  <a:srgbClr val="8C8C8C"/>
                </a:solidFill>
                <a:effectLst/>
              </a:rPr>
              <a:t># import Flask class from the flask module</a:t>
            </a:r>
            <a:br>
              <a:rPr kumimoji="0" lang="en-US" altLang="en-US" sz="1200" b="0" i="1" u="none" strike="noStrike" cap="none" normalizeH="0" baseline="0" dirty="0">
                <a:ln>
                  <a:noFill/>
                </a:ln>
                <a:solidFill>
                  <a:srgbClr val="8C8C8C"/>
                </a:solidFill>
                <a:effectLst/>
              </a:rPr>
            </a:br>
            <a:r>
              <a:rPr kumimoji="0" lang="en-US" altLang="en-US" sz="1200" b="0" i="0" u="none" strike="noStrike" cap="none" normalizeH="0" baseline="0" dirty="0">
                <a:ln>
                  <a:noFill/>
                </a:ln>
                <a:solidFill>
                  <a:srgbClr val="0033B3"/>
                </a:solidFill>
                <a:effectLst/>
              </a:rPr>
              <a:t>from </a:t>
            </a:r>
            <a:r>
              <a:rPr kumimoji="0" lang="en-US" altLang="en-US" sz="1200" b="0" i="0" u="none" strike="noStrike" cap="none" normalizeH="0" baseline="0" dirty="0">
                <a:ln>
                  <a:noFill/>
                </a:ln>
                <a:solidFill>
                  <a:srgbClr val="080808"/>
                </a:solidFill>
                <a:effectLst/>
              </a:rPr>
              <a:t>flask </a:t>
            </a:r>
            <a:r>
              <a:rPr kumimoji="0" lang="en-US" altLang="en-US" sz="1200" b="0" i="0" u="none" strike="noStrike" cap="none" normalizeH="0" baseline="0" dirty="0">
                <a:ln>
                  <a:noFill/>
                </a:ln>
                <a:solidFill>
                  <a:srgbClr val="0033B3"/>
                </a:solidFill>
                <a:effectLst/>
              </a:rPr>
              <a:t>import </a:t>
            </a:r>
            <a:r>
              <a:rPr kumimoji="0" lang="en-US" altLang="en-US" sz="1200" b="0" i="0" u="none" strike="noStrike" cap="none" normalizeH="0" baseline="0" dirty="0">
                <a:ln>
                  <a:noFill/>
                </a:ln>
                <a:solidFill>
                  <a:srgbClr val="080808"/>
                </a:solidFill>
                <a:effectLst/>
              </a:rPr>
              <a:t>Flask</a:t>
            </a:r>
            <a:br>
              <a:rPr kumimoji="0" lang="en-US" altLang="en-US" sz="1200" b="0" i="0" u="none" strike="noStrike" cap="none" normalizeH="0" baseline="0" dirty="0">
                <a:ln>
                  <a:noFill/>
                </a:ln>
                <a:solidFill>
                  <a:srgbClr val="080808"/>
                </a:solidFill>
                <a:effectLst/>
              </a:rPr>
            </a:br>
            <a:br>
              <a:rPr kumimoji="0" lang="en-US" altLang="en-US" sz="1200" b="0" i="0" u="none" strike="noStrike" cap="none" normalizeH="0" baseline="0" dirty="0">
                <a:ln>
                  <a:noFill/>
                </a:ln>
                <a:solidFill>
                  <a:srgbClr val="080808"/>
                </a:solidFill>
                <a:effectLst/>
              </a:rPr>
            </a:br>
            <a:r>
              <a:rPr kumimoji="0" lang="en-US" altLang="en-US" sz="1200" b="0" i="1" u="none" strike="noStrike" cap="none" normalizeH="0" baseline="0" dirty="0">
                <a:ln>
                  <a:noFill/>
                </a:ln>
                <a:solidFill>
                  <a:srgbClr val="8C8C8C"/>
                </a:solidFill>
                <a:effectLst/>
              </a:rPr>
              <a:t># create a new instance of Flask and store it in app</a:t>
            </a:r>
            <a:br>
              <a:rPr kumimoji="0" lang="en-US" altLang="en-US" sz="1200" b="0" i="1" u="none" strike="noStrike" cap="none" normalizeH="0" baseline="0" dirty="0">
                <a:ln>
                  <a:noFill/>
                </a:ln>
                <a:solidFill>
                  <a:srgbClr val="8C8C8C"/>
                </a:solidFill>
                <a:effectLst/>
              </a:rPr>
            </a:br>
            <a:r>
              <a:rPr kumimoji="0" lang="en-US" altLang="en-US" sz="1200" b="0" i="0" u="none" strike="noStrike" cap="none" normalizeH="0" baseline="0" dirty="0" err="1">
                <a:ln>
                  <a:noFill/>
                </a:ln>
                <a:solidFill>
                  <a:srgbClr val="080808"/>
                </a:solidFill>
                <a:effectLst/>
              </a:rPr>
              <a:t>app</a:t>
            </a:r>
            <a:r>
              <a:rPr kumimoji="0" lang="en-US" altLang="en-US" sz="1200" b="0" i="0" u="none" strike="noStrike" cap="none" normalizeH="0" baseline="0" dirty="0">
                <a:ln>
                  <a:noFill/>
                </a:ln>
                <a:solidFill>
                  <a:srgbClr val="080808"/>
                </a:solidFill>
                <a:effectLst/>
              </a:rPr>
              <a:t> = Flask(__name__)</a:t>
            </a:r>
            <a:br>
              <a:rPr kumimoji="0" lang="en-US" altLang="en-US" sz="1200" b="0" i="0" u="none" strike="noStrike" cap="none" normalizeH="0" baseline="0" dirty="0">
                <a:ln>
                  <a:noFill/>
                </a:ln>
                <a:solidFill>
                  <a:srgbClr val="080808"/>
                </a:solidFill>
                <a:effectLst/>
              </a:rPr>
            </a:br>
            <a:br>
              <a:rPr kumimoji="0" lang="en-US" altLang="en-US" sz="1200" b="0" i="0" u="none" strike="noStrike" cap="none" normalizeH="0" baseline="0" dirty="0">
                <a:ln>
                  <a:noFill/>
                </a:ln>
                <a:solidFill>
                  <a:srgbClr val="080808"/>
                </a:solidFill>
                <a:effectLst/>
              </a:rPr>
            </a:br>
            <a:r>
              <a:rPr kumimoji="0" lang="en-US" altLang="en-US" sz="1200" b="0" i="1" u="none" strike="noStrike" cap="none" normalizeH="0" baseline="0" dirty="0">
                <a:ln>
                  <a:noFill/>
                </a:ln>
                <a:solidFill>
                  <a:srgbClr val="8C8C8C"/>
                </a:solidFill>
                <a:effectLst/>
              </a:rPr>
              <a:t># import the ./application/routes.py file</a:t>
            </a:r>
            <a:br>
              <a:rPr kumimoji="0" lang="en-US" altLang="en-US" sz="1200" b="0" i="1" u="none" strike="noStrike" cap="none" normalizeH="0" baseline="0" dirty="0">
                <a:ln>
                  <a:noFill/>
                </a:ln>
                <a:solidFill>
                  <a:srgbClr val="8C8C8C"/>
                </a:solidFill>
                <a:effectLst/>
              </a:rPr>
            </a:br>
            <a:r>
              <a:rPr kumimoji="0" lang="en-US" altLang="en-US" sz="1200" b="0" i="0" u="none" strike="noStrike" cap="none" normalizeH="0" baseline="0" dirty="0">
                <a:ln>
                  <a:noFill/>
                </a:ln>
                <a:solidFill>
                  <a:srgbClr val="0033B3"/>
                </a:solidFill>
                <a:effectLst/>
              </a:rPr>
              <a:t>from </a:t>
            </a:r>
            <a:r>
              <a:rPr kumimoji="0" lang="en-US" altLang="en-US" sz="1200" b="0" i="0" u="none" strike="noStrike" cap="none" normalizeH="0" baseline="0" dirty="0">
                <a:ln>
                  <a:noFill/>
                </a:ln>
                <a:solidFill>
                  <a:srgbClr val="080808"/>
                </a:solidFill>
                <a:effectLst/>
              </a:rPr>
              <a:t>application </a:t>
            </a:r>
            <a:r>
              <a:rPr kumimoji="0" lang="en-US" altLang="en-US" sz="1200" b="0" i="0" u="none" strike="noStrike" cap="none" normalizeH="0" baseline="0" dirty="0">
                <a:ln>
                  <a:noFill/>
                </a:ln>
                <a:solidFill>
                  <a:srgbClr val="0033B3"/>
                </a:solidFill>
                <a:effectLst/>
              </a:rPr>
              <a:t>import </a:t>
            </a:r>
            <a:r>
              <a:rPr kumimoji="0" lang="en-US" altLang="en-US" sz="1200" b="0" i="0" u="none" strike="noStrike" cap="none" normalizeH="0" baseline="0" dirty="0">
                <a:ln>
                  <a:noFill/>
                </a:ln>
                <a:solidFill>
                  <a:srgbClr val="080808"/>
                </a:solidFill>
                <a:effectLst/>
              </a:rPr>
              <a:t>routes</a:t>
            </a:r>
            <a:endParaRPr kumimoji="0" lang="en-US" altLang="en-US" sz="1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927396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2E9BF3-8535-43E6-A003-AB9542ADEE90}"/>
              </a:ext>
            </a:extLst>
          </p:cNvPr>
          <p:cNvSpPr>
            <a:spLocks noGrp="1"/>
          </p:cNvSpPr>
          <p:nvPr>
            <p:ph type="ctrTitle"/>
          </p:nvPr>
        </p:nvSpPr>
        <p:spPr/>
        <p:txBody>
          <a:bodyPr/>
          <a:lstStyle/>
          <a:p>
            <a:r>
              <a:rPr lang="en-GB" dirty="0"/>
              <a:t>Template Examples</a:t>
            </a:r>
          </a:p>
        </p:txBody>
      </p:sp>
      <p:sp>
        <p:nvSpPr>
          <p:cNvPr id="4" name="Slide Number Placeholder 3">
            <a:extLst>
              <a:ext uri="{FF2B5EF4-FFF2-40B4-BE49-F238E27FC236}">
                <a16:creationId xmlns:a16="http://schemas.microsoft.com/office/drawing/2014/main" id="{BB5FAD83-E7F2-49F8-9424-437BF585FE14}"/>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6</a:t>
            </a:fld>
            <a:endParaRPr lang="en-GB" dirty="0"/>
          </a:p>
        </p:txBody>
      </p:sp>
    </p:spTree>
    <p:extLst>
      <p:ext uri="{BB962C8B-B14F-4D97-AF65-F5344CB8AC3E}">
        <p14:creationId xmlns:p14="http://schemas.microsoft.com/office/powerpoint/2010/main" val="3591853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223B846-EE40-468B-AAF5-ACD4EC08C968}"/>
              </a:ext>
            </a:extLst>
          </p:cNvPr>
          <p:cNvPicPr>
            <a:picLocks noGrp="1" noChangeAspect="1"/>
          </p:cNvPicPr>
          <p:nvPr>
            <p:ph idx="1"/>
          </p:nvPr>
        </p:nvPicPr>
        <p:blipFill>
          <a:blip r:embed="rId3"/>
          <a:srcRect/>
          <a:stretch/>
        </p:blipFill>
        <p:spPr>
          <a:xfrm>
            <a:off x="339972" y="1354619"/>
            <a:ext cx="5961826" cy="4162261"/>
          </a:xfrm>
          <a:ln>
            <a:solidFill>
              <a:schemeClr val="tx2">
                <a:lumMod val="75000"/>
              </a:schemeClr>
            </a:solidFill>
          </a:ln>
        </p:spPr>
      </p:pic>
      <p:sp>
        <p:nvSpPr>
          <p:cNvPr id="2" name="Slide Number Placeholder 1">
            <a:extLst>
              <a:ext uri="{FF2B5EF4-FFF2-40B4-BE49-F238E27FC236}">
                <a16:creationId xmlns:a16="http://schemas.microsoft.com/office/drawing/2014/main" id="{18C4496D-54D7-45A8-9D3C-361715AD79C9}"/>
              </a:ext>
            </a:extLst>
          </p:cNvPr>
          <p:cNvSpPr>
            <a:spLocks noGrp="1"/>
          </p:cNvSpPr>
          <p:nvPr>
            <p:ph type="sldNum" sz="quarter" idx="4"/>
          </p:nvPr>
        </p:nvSpPr>
        <p:spPr/>
        <p:txBody>
          <a:bodyPr/>
          <a:lstStyle/>
          <a:p>
            <a:fld id="{EF892D59-8F09-EF4B-AD6D-DA609442F868}" type="slidenum">
              <a:rPr lang="en-GB" smtClean="0"/>
              <a:pPr/>
              <a:t>7</a:t>
            </a:fld>
            <a:endParaRPr lang="en-GB" dirty="0"/>
          </a:p>
        </p:txBody>
      </p:sp>
      <p:sp>
        <p:nvSpPr>
          <p:cNvPr id="3" name="Title 2">
            <a:extLst>
              <a:ext uri="{FF2B5EF4-FFF2-40B4-BE49-F238E27FC236}">
                <a16:creationId xmlns:a16="http://schemas.microsoft.com/office/drawing/2014/main" id="{C37A671C-07A2-4E47-89ED-822CAF73F7A0}"/>
              </a:ext>
            </a:extLst>
          </p:cNvPr>
          <p:cNvSpPr>
            <a:spLocks noGrp="1"/>
          </p:cNvSpPr>
          <p:nvPr>
            <p:ph type="title"/>
          </p:nvPr>
        </p:nvSpPr>
        <p:spPr/>
        <p:txBody>
          <a:bodyPr/>
          <a:lstStyle/>
          <a:p>
            <a:r>
              <a:rPr lang="en-GB" dirty="0"/>
              <a:t>A Simple Jinja Template:</a:t>
            </a:r>
          </a:p>
        </p:txBody>
      </p:sp>
      <p:sp>
        <p:nvSpPr>
          <p:cNvPr id="9" name="TextBox 8">
            <a:extLst>
              <a:ext uri="{FF2B5EF4-FFF2-40B4-BE49-F238E27FC236}">
                <a16:creationId xmlns:a16="http://schemas.microsoft.com/office/drawing/2014/main" id="{5ACA6257-FC22-415A-9CED-1B6451C272EF}"/>
              </a:ext>
            </a:extLst>
          </p:cNvPr>
          <p:cNvSpPr txBox="1"/>
          <p:nvPr/>
        </p:nvSpPr>
        <p:spPr>
          <a:xfrm>
            <a:off x="6378386" y="3706120"/>
            <a:ext cx="5740400" cy="830997"/>
          </a:xfrm>
          <a:prstGeom prst="rect">
            <a:avLst/>
          </a:prstGeom>
          <a:noFill/>
          <a:ln>
            <a:solidFill>
              <a:schemeClr val="accent6">
                <a:lumMod val="75000"/>
              </a:schemeClr>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1" u="none" strike="noStrike" kern="1200" cap="none" spc="0" normalizeH="0" baseline="0" noProof="0" dirty="0">
                <a:ln>
                  <a:noFill/>
                </a:ln>
                <a:solidFill>
                  <a:srgbClr val="8C8C8C"/>
                </a:solidFill>
                <a:effectLst/>
                <a:uLnTx/>
                <a:uFillTx/>
                <a:ea typeface="+mn-ea"/>
                <a:cs typeface="+mn-cs"/>
              </a:rPr>
              <a:t># use base html template</a:t>
            </a:r>
            <a:br>
              <a:rPr kumimoji="0" lang="en-US" altLang="en-US" sz="1200" b="0" i="1" u="none" strike="noStrike" kern="1200" cap="none" spc="0" normalizeH="0" baseline="0" noProof="0" dirty="0">
                <a:ln>
                  <a:noFill/>
                </a:ln>
                <a:solidFill>
                  <a:srgbClr val="8C8C8C"/>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"/welcome/&lt;name&gt;/"</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def </a:t>
            </a:r>
            <a:r>
              <a:rPr kumimoji="0" lang="en-US" altLang="en-US" sz="1200" b="0" i="0" u="none" strike="noStrike" kern="1200" cap="none" spc="0" normalizeH="0" baseline="0" noProof="0" dirty="0" err="1">
                <a:ln>
                  <a:noFill/>
                </a:ln>
                <a:solidFill>
                  <a:srgbClr val="000000"/>
                </a:solidFill>
                <a:effectLst/>
                <a:uLnTx/>
                <a:uFillTx/>
                <a:ea typeface="+mn-ea"/>
                <a:cs typeface="+mn-cs"/>
              </a:rPr>
              <a:t>template_base</a:t>
            </a:r>
            <a:r>
              <a:rPr kumimoji="0" lang="en-US" altLang="en-US" sz="1200" b="0" i="0" u="none" strike="noStrike" kern="1200" cap="none" spc="0" normalizeH="0" baseline="0" noProof="0" dirty="0">
                <a:ln>
                  <a:noFill/>
                </a:ln>
                <a:solidFill>
                  <a:srgbClr val="080808"/>
                </a:solidFill>
                <a:effectLst/>
                <a:uLnTx/>
                <a:uFillTx/>
                <a:ea typeface="+mn-ea"/>
                <a:cs typeface="+mn-cs"/>
              </a:rPr>
              <a:t>(name):</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0033B3"/>
                </a:solidFill>
                <a:effectLst/>
                <a:uLnTx/>
                <a:uFillTx/>
                <a:ea typeface="+mn-ea"/>
                <a:cs typeface="+mn-cs"/>
              </a:rPr>
              <a:t>return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'base.html'</a:t>
            </a: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660099"/>
                </a:solidFill>
                <a:effectLst/>
                <a:uLnTx/>
                <a:uFillTx/>
                <a:ea typeface="+mn-ea"/>
                <a:cs typeface="+mn-cs"/>
              </a:rPr>
              <a:t>name</a:t>
            </a:r>
            <a:r>
              <a:rPr kumimoji="0" lang="en-US" altLang="en-US" sz="1200" b="0" i="0" u="none" strike="noStrike" kern="1200" cap="none" spc="0" normalizeH="0" baseline="0" noProof="0" dirty="0">
                <a:ln>
                  <a:noFill/>
                </a:ln>
                <a:solidFill>
                  <a:srgbClr val="080808"/>
                </a:solidFill>
                <a:effectLst/>
                <a:uLnTx/>
                <a:uFillTx/>
                <a:ea typeface="+mn-ea"/>
                <a:cs typeface="+mn-cs"/>
              </a:rPr>
              <a:t>=name, </a:t>
            </a:r>
            <a:r>
              <a:rPr kumimoji="0" lang="en-US" altLang="en-US" sz="1200" b="0" i="0" u="none" strike="noStrike" kern="1200" cap="none" spc="0" normalizeH="0" baseline="0" noProof="0" dirty="0">
                <a:ln>
                  <a:noFill/>
                </a:ln>
                <a:solidFill>
                  <a:srgbClr val="660099"/>
                </a:solidFill>
                <a:effectLst/>
                <a:uLnTx/>
                <a:uFillTx/>
                <a:ea typeface="+mn-ea"/>
                <a:cs typeface="+mn-cs"/>
              </a:rPr>
              <a:t>group</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"Everyone"</a:t>
            </a:r>
            <a:r>
              <a:rPr kumimoji="0" lang="en-US" altLang="en-US" sz="1200" b="0" i="0" u="none" strike="noStrike" kern="1200" cap="none" spc="0" normalizeH="0" baseline="0" noProof="0" dirty="0">
                <a:ln>
                  <a:noFill/>
                </a:ln>
                <a:solidFill>
                  <a:srgbClr val="080808"/>
                </a:solidFill>
                <a:effectLst/>
                <a:uLnTx/>
                <a:uFillTx/>
                <a:ea typeface="+mn-ea"/>
                <a:cs typeface="+mn-cs"/>
              </a:rPr>
              <a:t>)</a:t>
            </a:r>
            <a:endParaRPr kumimoji="0" lang="en-US" altLang="en-US" sz="1800" b="0" i="0" u="none" strike="noStrike" kern="1200" cap="none" spc="0" normalizeH="0" baseline="0" noProof="0" dirty="0">
              <a:ln>
                <a:noFill/>
              </a:ln>
              <a:solidFill>
                <a:srgbClr val="004050"/>
              </a:solidFill>
              <a:effectLst/>
              <a:uLnTx/>
              <a:uFillTx/>
              <a:ea typeface="+mn-ea"/>
              <a:cs typeface="+mn-cs"/>
            </a:endParaRPr>
          </a:p>
        </p:txBody>
      </p:sp>
    </p:spTree>
    <p:extLst>
      <p:ext uri="{BB962C8B-B14F-4D97-AF65-F5344CB8AC3E}">
        <p14:creationId xmlns:p14="http://schemas.microsoft.com/office/powerpoint/2010/main" val="3190414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223B846-EE40-468B-AAF5-ACD4EC08C968}"/>
              </a:ext>
            </a:extLst>
          </p:cNvPr>
          <p:cNvPicPr>
            <a:picLocks noGrp="1" noChangeAspect="1"/>
          </p:cNvPicPr>
          <p:nvPr>
            <p:ph idx="1"/>
          </p:nvPr>
        </p:nvPicPr>
        <p:blipFill>
          <a:blip r:embed="rId3"/>
          <a:srcRect/>
          <a:stretch/>
        </p:blipFill>
        <p:spPr>
          <a:xfrm>
            <a:off x="339972" y="1459710"/>
            <a:ext cx="5961826" cy="2332590"/>
          </a:xfrm>
          <a:ln>
            <a:solidFill>
              <a:schemeClr val="tx2">
                <a:lumMod val="75000"/>
              </a:schemeClr>
            </a:solidFill>
          </a:ln>
        </p:spPr>
      </p:pic>
      <p:sp>
        <p:nvSpPr>
          <p:cNvPr id="2" name="Slide Number Placeholder 1">
            <a:extLst>
              <a:ext uri="{FF2B5EF4-FFF2-40B4-BE49-F238E27FC236}">
                <a16:creationId xmlns:a16="http://schemas.microsoft.com/office/drawing/2014/main" id="{18C4496D-54D7-45A8-9D3C-361715AD79C9}"/>
              </a:ext>
            </a:extLst>
          </p:cNvPr>
          <p:cNvSpPr>
            <a:spLocks noGrp="1"/>
          </p:cNvSpPr>
          <p:nvPr>
            <p:ph type="sldNum" sz="quarter" idx="4"/>
          </p:nvPr>
        </p:nvSpPr>
        <p:spPr/>
        <p:txBody>
          <a:bodyPr/>
          <a:lstStyle/>
          <a:p>
            <a:fld id="{EF892D59-8F09-EF4B-AD6D-DA609442F868}" type="slidenum">
              <a:rPr lang="en-GB" smtClean="0"/>
              <a:pPr/>
              <a:t>8</a:t>
            </a:fld>
            <a:endParaRPr lang="en-GB" dirty="0"/>
          </a:p>
        </p:txBody>
      </p:sp>
      <p:sp>
        <p:nvSpPr>
          <p:cNvPr id="3" name="Title 2">
            <a:extLst>
              <a:ext uri="{FF2B5EF4-FFF2-40B4-BE49-F238E27FC236}">
                <a16:creationId xmlns:a16="http://schemas.microsoft.com/office/drawing/2014/main" id="{C37A671C-07A2-4E47-89ED-822CAF73F7A0}"/>
              </a:ext>
            </a:extLst>
          </p:cNvPr>
          <p:cNvSpPr>
            <a:spLocks noGrp="1"/>
          </p:cNvSpPr>
          <p:nvPr>
            <p:ph type="title"/>
          </p:nvPr>
        </p:nvSpPr>
        <p:spPr/>
        <p:txBody>
          <a:bodyPr/>
          <a:lstStyle/>
          <a:p>
            <a:r>
              <a:rPr lang="en-GB" dirty="0"/>
              <a:t>Inheriting Templates</a:t>
            </a:r>
          </a:p>
        </p:txBody>
      </p:sp>
      <p:pic>
        <p:nvPicPr>
          <p:cNvPr id="5" name="Picture 4">
            <a:extLst>
              <a:ext uri="{FF2B5EF4-FFF2-40B4-BE49-F238E27FC236}">
                <a16:creationId xmlns:a16="http://schemas.microsoft.com/office/drawing/2014/main" id="{79F34109-6D69-4259-9C0F-38C7AAF60929}"/>
              </a:ext>
            </a:extLst>
          </p:cNvPr>
          <p:cNvPicPr>
            <a:picLocks noChangeAspect="1"/>
          </p:cNvPicPr>
          <p:nvPr/>
        </p:nvPicPr>
        <p:blipFill>
          <a:blip r:embed="rId4"/>
          <a:srcRect/>
          <a:stretch/>
        </p:blipFill>
        <p:spPr>
          <a:xfrm>
            <a:off x="339972" y="4093461"/>
            <a:ext cx="4727900" cy="1328923"/>
          </a:xfrm>
          <a:prstGeom prst="rect">
            <a:avLst/>
          </a:prstGeom>
          <a:ln>
            <a:solidFill>
              <a:schemeClr val="accent3"/>
            </a:solidFill>
          </a:ln>
        </p:spPr>
      </p:pic>
      <p:sp>
        <p:nvSpPr>
          <p:cNvPr id="8" name="TextBox 7">
            <a:extLst>
              <a:ext uri="{FF2B5EF4-FFF2-40B4-BE49-F238E27FC236}">
                <a16:creationId xmlns:a16="http://schemas.microsoft.com/office/drawing/2014/main" id="{593E0FAF-C28B-4993-84C4-01BABABC885B}"/>
              </a:ext>
            </a:extLst>
          </p:cNvPr>
          <p:cNvSpPr txBox="1"/>
          <p:nvPr/>
        </p:nvSpPr>
        <p:spPr>
          <a:xfrm>
            <a:off x="7051040" y="2780894"/>
            <a:ext cx="4460240" cy="1569660"/>
          </a:xfrm>
          <a:prstGeom prst="rect">
            <a:avLst/>
          </a:prstGeom>
          <a:noFill/>
          <a:ln>
            <a:solidFill>
              <a:schemeClr val="accent6">
                <a:lumMod val="75000"/>
              </a:schemeClr>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33B3"/>
                </a:solidFill>
                <a:effectLst/>
                <a:uLnTx/>
                <a:uFillTx/>
                <a:ea typeface="+mn-ea"/>
                <a:cs typeface="+mn-cs"/>
              </a:rPr>
              <a:t>from </a:t>
            </a:r>
            <a:r>
              <a:rPr kumimoji="0" lang="en-US" altLang="en-US" sz="1200" b="0" i="0" u="none" strike="noStrike" kern="1200" cap="none" spc="0" normalizeH="0" baseline="0" noProof="0" dirty="0">
                <a:ln>
                  <a:noFill/>
                </a:ln>
                <a:solidFill>
                  <a:srgbClr val="080808"/>
                </a:solidFill>
                <a:effectLst/>
                <a:uLnTx/>
                <a:uFillTx/>
                <a:ea typeface="+mn-ea"/>
                <a:cs typeface="+mn-cs"/>
              </a:rPr>
              <a:t>flask </a:t>
            </a:r>
            <a:r>
              <a:rPr kumimoji="0" lang="en-US" altLang="en-US" sz="1200" b="0" i="0" u="none" strike="noStrike" kern="1200" cap="none" spc="0" normalizeH="0" baseline="0" noProof="0" dirty="0">
                <a:ln>
                  <a:noFill/>
                </a:ln>
                <a:solidFill>
                  <a:srgbClr val="0033B3"/>
                </a:solidFill>
                <a:effectLst/>
                <a:uLnTx/>
                <a:uFillTx/>
                <a:ea typeface="+mn-ea"/>
                <a:cs typeface="+mn-cs"/>
              </a:rPr>
              <a:t>import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br>
              <a:rPr kumimoji="0" lang="en-US" altLang="en-US" sz="1200" b="0" i="0" u="none" strike="noStrike" kern="1200" cap="none" spc="0" normalizeH="0" baseline="0" noProof="0" dirty="0">
                <a:ln>
                  <a:noFill/>
                </a:ln>
                <a:solidFill>
                  <a:srgbClr val="080808"/>
                </a:solidFill>
                <a:effectLst/>
                <a:uLnTx/>
                <a:uFillTx/>
                <a:ea typeface="+mn-ea"/>
                <a:cs typeface="+mn-cs"/>
              </a:rPr>
            </a:b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from </a:t>
            </a:r>
            <a:r>
              <a:rPr kumimoji="0" lang="en-US" altLang="en-US" sz="1200" b="0" i="0" u="none" strike="noStrike" kern="1200" cap="none" spc="0" normalizeH="0" baseline="0" noProof="0" dirty="0">
                <a:ln>
                  <a:noFill/>
                </a:ln>
                <a:solidFill>
                  <a:srgbClr val="080808"/>
                </a:solidFill>
                <a:effectLst/>
                <a:uLnTx/>
                <a:uFillTx/>
                <a:ea typeface="+mn-ea"/>
                <a:cs typeface="+mn-cs"/>
              </a:rPr>
              <a:t>application </a:t>
            </a:r>
            <a:r>
              <a:rPr kumimoji="0" lang="en-US" altLang="en-US" sz="1200" b="0" i="0" u="none" strike="noStrike" kern="1200" cap="none" spc="0" normalizeH="0" baseline="0" noProof="0" dirty="0">
                <a:ln>
                  <a:noFill/>
                </a:ln>
                <a:solidFill>
                  <a:srgbClr val="0033B3"/>
                </a:solidFill>
                <a:effectLst/>
                <a:uLnTx/>
                <a:uFillTx/>
                <a:ea typeface="+mn-ea"/>
                <a:cs typeface="+mn-cs"/>
              </a:rPr>
              <a:t>import </a:t>
            </a:r>
            <a:r>
              <a:rPr kumimoji="0" lang="en-US" altLang="en-US" sz="1200" b="0" i="0" u="none" strike="noStrike" kern="1200" cap="none" spc="0" normalizeH="0" baseline="0" noProof="0" dirty="0">
                <a:ln>
                  <a:noFill/>
                </a:ln>
                <a:solidFill>
                  <a:srgbClr val="080808"/>
                </a:solidFill>
                <a:effectLst/>
                <a:uLnTx/>
                <a:uFillTx/>
                <a:ea typeface="+mn-ea"/>
                <a:cs typeface="+mn-cs"/>
              </a:rPr>
              <a:t>app</a:t>
            </a:r>
            <a:br>
              <a:rPr kumimoji="0" lang="en-US" altLang="en-US" sz="1200" b="0" i="0" u="none" strike="noStrike" kern="1200" cap="none" spc="0" normalizeH="0" baseline="0" noProof="0" dirty="0">
                <a:ln>
                  <a:noFill/>
                </a:ln>
                <a:solidFill>
                  <a:srgbClr val="080808"/>
                </a:solidFill>
                <a:effectLst/>
                <a:uLnTx/>
                <a:uFillTx/>
                <a:ea typeface="+mn-ea"/>
                <a:cs typeface="+mn-cs"/>
              </a:rPr>
            </a:b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00B2"/>
                </a:solidFill>
                <a:effectLst/>
                <a:uLnTx/>
                <a:uFillTx/>
                <a:ea typeface="+mn-ea"/>
                <a:cs typeface="+mn-cs"/>
              </a:rPr>
              <a:t>@app.route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033B3"/>
                </a:solidFill>
                <a:effectLst/>
                <a:uLnTx/>
                <a:uFillTx/>
                <a:ea typeface="+mn-ea"/>
                <a:cs typeface="+mn-cs"/>
              </a:rPr>
              <a:t>def </a:t>
            </a:r>
            <a:r>
              <a:rPr kumimoji="0" lang="en-US" altLang="en-US" sz="1200" b="0" i="0" u="none" strike="noStrike" kern="1200" cap="none" spc="0" normalizeH="0" baseline="0" noProof="0" dirty="0">
                <a:ln>
                  <a:noFill/>
                </a:ln>
                <a:solidFill>
                  <a:srgbClr val="00000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br>
              <a:rPr kumimoji="0" lang="en-US" altLang="en-US" sz="1200" b="0" i="0" u="none" strike="noStrike" kern="1200" cap="none" spc="0" normalizeH="0" baseline="0" noProof="0" dirty="0">
                <a:ln>
                  <a:noFill/>
                </a:ln>
                <a:solidFill>
                  <a:srgbClr val="080808"/>
                </a:solidFill>
                <a:effectLst/>
                <a:uLnTx/>
                <a:uFillTx/>
                <a:ea typeface="+mn-ea"/>
                <a:cs typeface="+mn-cs"/>
              </a:rPr>
            </a:b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0033B3"/>
                </a:solidFill>
                <a:effectLst/>
                <a:uLnTx/>
                <a:uFillTx/>
                <a:ea typeface="+mn-ea"/>
                <a:cs typeface="+mn-cs"/>
              </a:rPr>
              <a:t>return </a:t>
            </a:r>
            <a:r>
              <a:rPr kumimoji="0" lang="en-US" altLang="en-US" sz="1200" b="0" i="0" u="none" strike="noStrike" kern="1200" cap="none" spc="0" normalizeH="0" baseline="0" noProof="0" dirty="0" err="1">
                <a:ln>
                  <a:noFill/>
                </a:ln>
                <a:solidFill>
                  <a:srgbClr val="080808"/>
                </a:solidFill>
                <a:effectLst/>
                <a:uLnTx/>
                <a:uFillTx/>
                <a:ea typeface="+mn-ea"/>
                <a:cs typeface="+mn-cs"/>
              </a:rPr>
              <a:t>render_template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'home.html'</a:t>
            </a:r>
            <a:r>
              <a:rPr kumimoji="0" lang="en-US" altLang="en-US" sz="1200" b="0" i="0" u="none" strike="noStrike" kern="1200" cap="none" spc="0" normalizeH="0" baseline="0" noProof="0" dirty="0">
                <a:ln>
                  <a:noFill/>
                </a:ln>
                <a:solidFill>
                  <a:srgbClr val="080808"/>
                </a:solidFill>
                <a:effectLst/>
                <a:uLnTx/>
                <a:uFillTx/>
                <a:ea typeface="+mn-ea"/>
                <a:cs typeface="+mn-cs"/>
              </a:rPr>
              <a:t>, </a:t>
            </a:r>
            <a:r>
              <a:rPr kumimoji="0" lang="en-US" altLang="en-US" sz="1200" b="0" i="0" u="none" strike="noStrike" kern="1200" cap="none" spc="0" normalizeH="0" baseline="0" noProof="0" dirty="0">
                <a:ln>
                  <a:noFill/>
                </a:ln>
                <a:solidFill>
                  <a:srgbClr val="660099"/>
                </a:solidFill>
                <a:effectLst/>
                <a:uLnTx/>
                <a:uFillTx/>
                <a:ea typeface="+mn-ea"/>
                <a:cs typeface="+mn-cs"/>
              </a:rPr>
              <a:t>title</a:t>
            </a:r>
            <a:r>
              <a:rPr kumimoji="0" lang="en-US" altLang="en-US" sz="1200" b="0" i="0" u="none" strike="noStrike" kern="1200" cap="none" spc="0" normalizeH="0" baseline="0" noProof="0" dirty="0">
                <a:ln>
                  <a:noFill/>
                </a:ln>
                <a:solidFill>
                  <a:srgbClr val="080808"/>
                </a:solidFill>
                <a:effectLst/>
                <a:uLnTx/>
                <a:uFillTx/>
                <a:ea typeface="+mn-ea"/>
                <a:cs typeface="+mn-cs"/>
              </a:rPr>
              <a:t>=</a:t>
            </a:r>
            <a:r>
              <a:rPr kumimoji="0" lang="en-US" altLang="en-US" sz="1200" b="1" i="0" u="none" strike="noStrike" kern="1200" cap="none" spc="0" normalizeH="0" baseline="0" noProof="0" dirty="0">
                <a:ln>
                  <a:noFill/>
                </a:ln>
                <a:solidFill>
                  <a:srgbClr val="008080"/>
                </a:solidFill>
                <a:effectLst/>
                <a:uLnTx/>
                <a:uFillTx/>
                <a:ea typeface="+mn-ea"/>
                <a:cs typeface="+mn-cs"/>
              </a:rPr>
              <a:t>'Home'</a:t>
            </a:r>
            <a:r>
              <a:rPr kumimoji="0" lang="en-US" altLang="en-US" sz="1200" b="0" i="0" u="none" strike="noStrike" kern="1200" cap="none" spc="0" normalizeH="0" baseline="0" noProof="0" dirty="0">
                <a:ln>
                  <a:noFill/>
                </a:ln>
                <a:solidFill>
                  <a:srgbClr val="080808"/>
                </a:solidFill>
                <a:effectLst/>
                <a:uLnTx/>
                <a:uFillTx/>
                <a:ea typeface="+mn-ea"/>
                <a:cs typeface="+mn-cs"/>
              </a:rPr>
              <a:t>)</a:t>
            </a:r>
            <a:endParaRPr kumimoji="0" lang="en-US" altLang="en-US" sz="1800" b="0" i="0" u="none" strike="noStrike" kern="1200" cap="none" spc="0" normalizeH="0" baseline="0" noProof="0" dirty="0">
              <a:ln>
                <a:noFill/>
              </a:ln>
              <a:solidFill>
                <a:srgbClr val="004050"/>
              </a:solidFill>
              <a:effectLst/>
              <a:uLnTx/>
              <a:uFillTx/>
              <a:ea typeface="+mn-ea"/>
              <a:cs typeface="+mn-cs"/>
            </a:endParaRPr>
          </a:p>
        </p:txBody>
      </p:sp>
      <p:pic>
        <p:nvPicPr>
          <p:cNvPr id="10" name="Picture 9">
            <a:extLst>
              <a:ext uri="{FF2B5EF4-FFF2-40B4-BE49-F238E27FC236}">
                <a16:creationId xmlns:a16="http://schemas.microsoft.com/office/drawing/2014/main" id="{22857FCB-CF8D-46DF-941C-CD8961A5E5D1}"/>
              </a:ext>
            </a:extLst>
          </p:cNvPr>
          <p:cNvPicPr>
            <a:picLocks noChangeAspect="1"/>
          </p:cNvPicPr>
          <p:nvPr/>
        </p:nvPicPr>
        <p:blipFill>
          <a:blip r:embed="rId5"/>
          <a:srcRect/>
          <a:stretch/>
        </p:blipFill>
        <p:spPr>
          <a:xfrm>
            <a:off x="6416553" y="5502411"/>
            <a:ext cx="5094727" cy="848000"/>
          </a:xfrm>
          <a:prstGeom prst="rect">
            <a:avLst/>
          </a:prstGeom>
        </p:spPr>
      </p:pic>
    </p:spTree>
    <p:extLst>
      <p:ext uri="{BB962C8B-B14F-4D97-AF65-F5344CB8AC3E}">
        <p14:creationId xmlns:p14="http://schemas.microsoft.com/office/powerpoint/2010/main" val="3807499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67CB4E-5775-484F-ACD8-6DE225E2E6A5}"/>
              </a:ext>
            </a:extLst>
          </p:cNvPr>
          <p:cNvSpPr>
            <a:spLocks noGrp="1"/>
          </p:cNvSpPr>
          <p:nvPr>
            <p:ph type="ctrTitle"/>
          </p:nvPr>
        </p:nvSpPr>
        <p:spPr/>
        <p:txBody>
          <a:bodyPr/>
          <a:lstStyle/>
          <a:p>
            <a:r>
              <a:rPr lang="en-GB" dirty="0"/>
              <a:t>Activity:</a:t>
            </a:r>
          </a:p>
        </p:txBody>
      </p:sp>
      <p:sp>
        <p:nvSpPr>
          <p:cNvPr id="5" name="Text Placeholder 4">
            <a:extLst>
              <a:ext uri="{FF2B5EF4-FFF2-40B4-BE49-F238E27FC236}">
                <a16:creationId xmlns:a16="http://schemas.microsoft.com/office/drawing/2014/main" id="{0017C7F8-D79A-49FA-850B-9156D89CBF1D}"/>
              </a:ext>
            </a:extLst>
          </p:cNvPr>
          <p:cNvSpPr>
            <a:spLocks noGrp="1"/>
          </p:cNvSpPr>
          <p:nvPr>
            <p:ph type="body" sz="quarter" idx="10"/>
          </p:nvPr>
        </p:nvSpPr>
        <p:spPr/>
        <p:txBody>
          <a:bodyPr/>
          <a:lstStyle/>
          <a:p>
            <a:r>
              <a:rPr lang="en-GB" dirty="0"/>
              <a:t>Restructure your application files to the recommended structure</a:t>
            </a:r>
          </a:p>
          <a:p>
            <a:r>
              <a:rPr lang="en-GB" dirty="0"/>
              <a:t>Create a </a:t>
            </a:r>
            <a:r>
              <a:rPr lang="en-GB" b="1" dirty="0"/>
              <a:t>layout.html </a:t>
            </a:r>
            <a:r>
              <a:rPr lang="en-GB" dirty="0"/>
              <a:t>file in the templates folder</a:t>
            </a:r>
          </a:p>
          <a:p>
            <a:r>
              <a:rPr lang="en-GB" dirty="0"/>
              <a:t>Create an inherited template called </a:t>
            </a:r>
            <a:r>
              <a:rPr lang="en-GB" b="1" dirty="0"/>
              <a:t>about.html </a:t>
            </a:r>
            <a:r>
              <a:rPr lang="en-GB" dirty="0"/>
              <a:t>that extends that layout template</a:t>
            </a:r>
          </a:p>
          <a:p>
            <a:r>
              <a:rPr lang="en-GB" dirty="0"/>
              <a:t>Change your </a:t>
            </a:r>
            <a:r>
              <a:rPr lang="en-GB" b="1" dirty="0"/>
              <a:t>About</a:t>
            </a:r>
            <a:r>
              <a:rPr lang="en-GB" dirty="0"/>
              <a:t> route to render this template</a:t>
            </a:r>
          </a:p>
        </p:txBody>
      </p:sp>
      <p:sp>
        <p:nvSpPr>
          <p:cNvPr id="2" name="Slide Number Placeholder 1">
            <a:extLst>
              <a:ext uri="{FF2B5EF4-FFF2-40B4-BE49-F238E27FC236}">
                <a16:creationId xmlns:a16="http://schemas.microsoft.com/office/drawing/2014/main" id="{29C90A0F-E9C6-43B0-9CE5-BC3AFE7852C4}"/>
              </a:ext>
            </a:extLst>
          </p:cNvPr>
          <p:cNvSpPr>
            <a:spLocks noGrp="1"/>
          </p:cNvSpPr>
          <p:nvPr>
            <p:ph type="sldNum" sz="quarter" idx="4294967295"/>
          </p:nvPr>
        </p:nvSpPr>
        <p:spPr>
          <a:xfrm>
            <a:off x="11407775" y="6511925"/>
            <a:ext cx="784225" cy="179388"/>
          </a:xfrm>
        </p:spPr>
        <p:txBody>
          <a:bodyPr/>
          <a:lstStyle/>
          <a:p>
            <a:fld id="{EF892D59-8F09-EF4B-AD6D-DA609442F868}" type="slidenum">
              <a:rPr lang="en-GB" smtClean="0"/>
              <a:pPr/>
              <a:t>9</a:t>
            </a:fld>
            <a:endParaRPr lang="en-GB" dirty="0"/>
          </a:p>
        </p:txBody>
      </p:sp>
    </p:spTree>
    <p:extLst>
      <p:ext uri="{BB962C8B-B14F-4D97-AF65-F5344CB8AC3E}">
        <p14:creationId xmlns:p14="http://schemas.microsoft.com/office/powerpoint/2010/main" val="26676735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61ba5a240904b86632099fc56e12dead204a13"/>
</p:tagLst>
</file>

<file path=ppt/theme/theme1.xml><?xml version="1.0" encoding="utf-8"?>
<a:theme xmlns:a="http://schemas.openxmlformats.org/drawingml/2006/main" name="Master">
  <a:themeElements>
    <a:clrScheme name="QA Branding Custom Colour Set">
      <a:dk1>
        <a:srgbClr val="004050"/>
      </a:dk1>
      <a:lt1>
        <a:srgbClr val="FFFFFF"/>
      </a:lt1>
      <a:dk2>
        <a:srgbClr val="00EDB5"/>
      </a:dk2>
      <a:lt2>
        <a:srgbClr val="FFFFFF"/>
      </a:lt2>
      <a:accent1>
        <a:srgbClr val="004050"/>
      </a:accent1>
      <a:accent2>
        <a:srgbClr val="00EDB5"/>
      </a:accent2>
      <a:accent3>
        <a:srgbClr val="7F007D"/>
      </a:accent3>
      <a:accent4>
        <a:srgbClr val="FF004C"/>
      </a:accent4>
      <a:accent5>
        <a:srgbClr val="F8D237"/>
      </a:accent5>
      <a:accent6>
        <a:srgbClr val="F3612C"/>
      </a:accent6>
      <a:hlink>
        <a:srgbClr val="004050"/>
      </a:hlink>
      <a:folHlink>
        <a:srgbClr val="00EDB5"/>
      </a:folHlink>
    </a:clrScheme>
    <a:fontScheme name="QA Brand Fonts 2019">
      <a:majorFont>
        <a:latin typeface="Krana Fat B"/>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0" rtlCol="0" anchor="t" anchorCtr="0">
        <a:normAutofit/>
      </a:bodyPr>
      <a:lstStyle>
        <a:defPPr algn="l">
          <a:defRPr smtClean="0"/>
        </a:defPPr>
      </a:lstStyle>
    </a:txDef>
  </a:objectDefaults>
  <a:extraClrSchemeLst/>
  <a:extLst>
    <a:ext uri="{05A4C25C-085E-4340-85A3-A5531E510DB2}">
      <thm15:themeFamily xmlns:thm15="http://schemas.microsoft.com/office/thememl/2012/main" name="Trainer Slidedeck Template DRAFT v0.1" id="{7AC1CA74-4441-42CA-9897-72DF6ED83A1A}" vid="{6017FA94-E546-4DB4-BF25-6AABB84AA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805BB974ACDCA4CA60E71FB62CE368E" ma:contentTypeVersion="5" ma:contentTypeDescription="Create a new document." ma:contentTypeScope="" ma:versionID="98b6e85cb261dd18d10d3a071b34c642">
  <xsd:schema xmlns:xsd="http://www.w3.org/2001/XMLSchema" xmlns:xs="http://www.w3.org/2001/XMLSchema" xmlns:p="http://schemas.microsoft.com/office/2006/metadata/properties" xmlns:ns2="e62fa197-ef17-46ea-98d8-70933178622b" targetNamespace="http://schemas.microsoft.com/office/2006/metadata/properties" ma:root="true" ma:fieldsID="a48e4c1d4c4c0aebbdc2e932338a105b" ns2:_="">
    <xsd:import namespace="e62fa197-ef17-46ea-98d8-70933178622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2fa197-ef17-46ea-98d8-70933178622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D537EB-8EF6-41C9-BCEE-A6A965CAD1E1}">
  <ds:schemaRefs>
    <ds:schemaRef ds:uri="http://schemas.microsoft.com/office/2006/documentManagement/types"/>
    <ds:schemaRef ds:uri="10D07D53-DBB1-43C9-B677-5DC920C3BED1"/>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3C362113-86A5-448A-B03B-E4BF94B71E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2fa197-ef17-46ea-98d8-70933178622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972EEB5-179A-4BC9-93F5-FB5A5B04B10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5602</TotalTime>
  <Words>1881</Words>
  <Application>Microsoft Office PowerPoint</Application>
  <PresentationFormat>Widescreen</PresentationFormat>
  <Paragraphs>232</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Krana Fat B</vt:lpstr>
      <vt:lpstr>Calibri</vt:lpstr>
      <vt:lpstr>Montserrat</vt:lpstr>
      <vt:lpstr>Wingdings</vt:lpstr>
      <vt:lpstr>Master</vt:lpstr>
      <vt:lpstr>Flask Part 2</vt:lpstr>
      <vt:lpstr>PowerPoint Presentation</vt:lpstr>
      <vt:lpstr>render_template() function</vt:lpstr>
      <vt:lpstr>Flask Project Structure</vt:lpstr>
      <vt:lpstr>Example Files</vt:lpstr>
      <vt:lpstr>Template Examples</vt:lpstr>
      <vt:lpstr>A Simple Jinja Template:</vt:lpstr>
      <vt:lpstr>Inheriting Templates</vt:lpstr>
      <vt:lpstr>Activity:</vt:lpstr>
      <vt:lpstr>Jinja IF Statements</vt:lpstr>
      <vt:lpstr>Jinja FOR Loops</vt:lpstr>
      <vt:lpstr>Activity:</vt:lpstr>
      <vt:lpstr>Flask Forms</vt:lpstr>
      <vt:lpstr>Form Field Types</vt:lpstr>
      <vt:lpstr>Form Field Attributes</vt:lpstr>
      <vt:lpstr>PowerPoint Presentation</vt:lpstr>
      <vt:lpstr>PowerPoint Presentation</vt:lpstr>
      <vt:lpstr>Database Queries</vt:lpstr>
      <vt:lpstr>PowerPoint Presentation</vt:lpstr>
      <vt:lpstr>PowerPoint Presentation</vt:lpstr>
      <vt:lpstr>Any questions?</vt:lpstr>
    </vt:vector>
  </TitlesOfParts>
  <Manager/>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 Flask Part 2</dc:title>
  <dc:subject/>
  <dc:creator>Victoria Lloyd</dc:creator>
  <cp:keywords/>
  <dc:description/>
  <cp:lastModifiedBy>O'Flynn, Sarah</cp:lastModifiedBy>
  <cp:revision>224</cp:revision>
  <cp:lastPrinted>2019-07-03T09:46:41Z</cp:lastPrinted>
  <dcterms:created xsi:type="dcterms:W3CDTF">2019-09-05T08:17:12Z</dcterms:created>
  <dcterms:modified xsi:type="dcterms:W3CDTF">2023-01-19T11:42:45Z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y fmtid="{D5CDD505-2E9C-101B-9397-08002B2CF9AE}" pid="3" name="ContentTypeId">
    <vt:lpwstr>0x010100E805BB974ACDCA4CA60E71FB62CE368E</vt:lpwstr>
  </property>
  <property fmtid="{D5CDD505-2E9C-101B-9397-08002B2CF9AE}" pid="4" name="BookType">
    <vt:lpwstr>3</vt:lpwstr>
  </property>
</Properties>
</file>